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538"/>
  </p:normalViewPr>
  <p:slideViewPr>
    <p:cSldViewPr snapToGrid="0" snapToObjects="1">
      <p:cViewPr varScale="1">
        <p:scale>
          <a:sx n="106" d="100"/>
          <a:sy n="106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jpeg>
</file>

<file path=ppt/media/image17.pn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BB2C82-EB39-B14C-BE94-F4C9AE593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44ED3E-1FA5-9744-BD5E-337AF4067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25E568-E995-9E47-89AA-C272626F2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CA31AB-9027-574A-B402-E173173B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06ADD-CA84-6348-9C43-ED3D46B43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7822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240B3-C83A-F440-B68F-7FF8B1FD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2374E6-7DDA-3645-AEEA-7F461C810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B1B1C6-1D1A-BC45-BBB7-4635C33D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49C3D8-6B92-AC4B-BB0C-14A6500B5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5D8B10-3972-9F4A-A5D2-EF6C4DF2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29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30F75A9-EFD4-FD43-88AA-CD445E6448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360723-3C52-5944-A93D-1B7DB3CDD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D05830-2298-174D-BE92-9CFF504F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23DF73-BBA4-2148-8A73-57D7777BE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771452-350E-6443-8C5E-3DC44C1E0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4747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09FDD-BA77-FE45-A95A-067C49D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5D4219-D6BA-1A43-AA7F-19C7ECC07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D5AB96-4E66-FE42-9191-4B4DFD9EF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CE82AC-D784-D444-B6B8-B31E86514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06882D-887C-FC49-AE4F-67D970B2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012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8F656A-6E94-034A-AC76-09C24F0DB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153518-2326-7D46-BB6C-56737A2BF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BB2819-3D89-4F43-9C81-D147864A4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A9BBDD-6FB4-864D-AA50-9A72824A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88BD8E-3AD3-524C-9934-782B4CA55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9959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68D81-99EC-6C46-8095-E6A34322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4F982A-0393-8F4E-8311-2791FDDCAA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C9B8F6-5314-9244-AEAF-57D1F8DDB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541C41-C90D-9243-A755-7E4658547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0695A2-4FE9-F043-86BB-715A62BB7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FEF670-76CC-3F46-A5F4-96E1701BC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075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F2BC1-AB69-A147-9F93-8E37E8D29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E73D5C-CD2E-F94B-9408-F31D48297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3A9669-2540-8A4C-A2DD-E3A31E3F8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727A50-C968-8649-AA79-A626B8E6D8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D0616B6-C1B4-D144-9D65-CDA3E08CF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F5DDFBD-83BF-3B48-AD67-39660A918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605313-4CBA-774E-B095-F7EDB94E0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52BEAF-702B-A34A-8A50-192B80C2C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4606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3EC523-7D0F-464D-91A2-ECF52DBFE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8FFC64-BBDF-9140-8FEB-358C8729F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1D4887-A87D-4047-B312-0FC0F104E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CAD48B0-B171-5249-A39A-137B3DD07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5196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65773EE-B8E7-394D-8684-8246BDCDC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AA189B-9389-0645-A158-3D80CE9D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30C01B-1260-CB4B-ADBE-418F44D18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5693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6CCD45-FA11-A74F-B25C-94AABBE16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052E5E-BD8F-B246-8C49-7A2A9A744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D4609E-6103-D24B-8E39-C13827DB9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C2353C-60D2-EB46-86FC-25BE1D628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3F700-9CA2-3945-817B-36A7380D8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279191-1ED5-884B-9345-6D96F8720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19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59AA5D-7945-B14B-88D9-B319BF39D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A64E26-CDB3-704B-A1B4-8B7B9564E0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288566-8D10-E944-8F46-BE4F53C2F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F704F9-DC27-9F4B-96A0-2DF2A24AC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3990FA-C3D2-F14B-B7E9-0D7A11205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D2717B-25F6-FF4F-9261-0B70A309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29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AC8731-DF48-B64D-BF81-8140AADA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DDE61D-0BFB-9E47-A449-CBEEC0144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EC98D5-1B64-884B-A331-5492BFA6F1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4A3B4-1F27-EF4B-AF36-B515674B9C1A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B0F03C-BB67-0D45-873D-56874D07A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0ED8CA-6DE3-4E46-88CC-E3CBDEE2F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040E0-A72D-F541-A782-FA4572901F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4148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2514510-7EA4-F44D-AC3A-D9E5BEAB1C19}"/>
              </a:ext>
            </a:extLst>
          </p:cNvPr>
          <p:cNvSpPr txBox="1"/>
          <p:nvPr/>
        </p:nvSpPr>
        <p:spPr>
          <a:xfrm>
            <a:off x="2940964" y="1266810"/>
            <a:ext cx="5612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>
                <a:latin typeface="Times New Roman" panose="02020603050405020304" pitchFamily="18" charset="0"/>
                <a:ea typeface="SimSong" panose="02020300000000000000" pitchFamily="18" charset="-122"/>
                <a:cs typeface="Times New Roman" panose="02020603050405020304" pitchFamily="18" charset="0"/>
              </a:rPr>
              <a:t>CVPR 2022 AI Safety Challenge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021EC1-2A18-F64A-9B39-5A613A46037B}"/>
              </a:ext>
            </a:extLst>
          </p:cNvPr>
          <p:cNvSpPr txBox="1"/>
          <p:nvPr/>
        </p:nvSpPr>
        <p:spPr>
          <a:xfrm>
            <a:off x="3846572" y="3906205"/>
            <a:ext cx="3801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err="1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RobustX</a:t>
            </a:r>
            <a:endParaRPr kumimoji="1" lang="en-US" altLang="zh-CN" dirty="0">
              <a:latin typeface="Times New Roman" panose="02020603050405020304" pitchFamily="18" charset="0"/>
              <a:ea typeface="SimHei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Sen Pei, </a:t>
            </a:r>
            <a:r>
              <a:rPr kumimoji="1" lang="en-US" altLang="zh-CN" dirty="0" err="1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Jiaxi</a:t>
            </a:r>
            <a:r>
              <a:rPr kumimoji="1" lang="en-US" altLang="zh-CN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 Sun, Xin Zhang, Qing Li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5C2A38-4937-CA4D-A3FA-704333C34A29}"/>
              </a:ext>
            </a:extLst>
          </p:cNvPr>
          <p:cNvSpPr txBox="1"/>
          <p:nvPr/>
        </p:nvSpPr>
        <p:spPr>
          <a:xfrm>
            <a:off x="2697080" y="4956891"/>
            <a:ext cx="6100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 of Automation, </a:t>
            </a:r>
          </a:p>
          <a:p>
            <a:pPr algn="ctr"/>
            <a:r>
              <a:rPr kumimoji="1"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Chinese Academy of Sciences</a:t>
            </a:r>
            <a:endParaRPr kumimoji="1"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C3007A-6937-3240-8573-4E90C4C3B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085" y="2080240"/>
            <a:ext cx="58420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50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76"/>
    </mc:Choice>
    <mc:Fallback xmlns="">
      <p:transition spd="slow" advTm="20276"/>
    </mc:Fallback>
  </mc:AlternateContent>
  <p:extLst>
    <p:ext uri="{3A86A75C-4F4B-4683-9AE1-C65F6400EC91}">
      <p14:laserTraceLst xmlns:p14="http://schemas.microsoft.com/office/powerpoint/2010/main">
        <p14:tracePtLst>
          <p14:tracePt t="29" x="10388600" y="4198938"/>
          <p14:tracePt t="33" x="10355263" y="4208463"/>
          <p14:tracePt t="35" x="10345738" y="4208463"/>
          <p14:tracePt t="52" x="10329863" y="4208463"/>
          <p14:tracePt t="111" x="10287000" y="4224338"/>
          <p14:tracePt t="111" x="10185400" y="4241800"/>
          <p14:tracePt t="116" x="10167938" y="4249738"/>
          <p14:tracePt t="121" x="10109200" y="4267200"/>
          <p14:tracePt t="128" x="10083800" y="4267200"/>
          <p14:tracePt t="137" x="10040938" y="4284663"/>
          <p14:tracePt t="145" x="9999663" y="4284663"/>
          <p14:tracePt t="153" x="9939338" y="4300538"/>
          <p14:tracePt t="161" x="9906000" y="4300538"/>
          <p14:tracePt t="170" x="9837738" y="4300538"/>
          <p14:tracePt t="177" x="9796463" y="4310063"/>
          <p14:tracePt t="185" x="9753600" y="4325938"/>
          <p14:tracePt t="193" x="9677400" y="4325938"/>
          <p14:tracePt t="202" x="9634538" y="4343400"/>
          <p14:tracePt t="209" x="9575800" y="4343400"/>
          <p14:tracePt t="220" x="9550400" y="4343400"/>
          <p14:tracePt t="225" x="9491663" y="4351338"/>
          <p14:tracePt t="236" x="9415463" y="4351338"/>
          <p14:tracePt t="241" x="9405938" y="4368800"/>
          <p14:tracePt t="252" x="9364663" y="4368800"/>
          <p14:tracePt t="257" x="9329738" y="4386263"/>
          <p14:tracePt t="269" x="9304338" y="4386263"/>
          <p14:tracePt t="274" x="9288463" y="4386263"/>
          <p14:tracePt t="286" x="9271000" y="4386263"/>
          <p14:tracePt t="290" x="9263063" y="4394200"/>
          <p14:tracePt t="302" x="9245600" y="4394200"/>
          <p14:tracePt t="314" x="9228138" y="4394200"/>
          <p14:tracePt t="354" x="9220200" y="4394200"/>
          <p14:tracePt t="378" x="9202738" y="4411663"/>
          <p14:tracePt t="387" x="9186863" y="4411663"/>
          <p14:tracePt t="402" x="9169400" y="4411663"/>
          <p14:tracePt t="419" x="9161463" y="4427538"/>
          <p14:tracePt t="435" x="9144000" y="4427538"/>
          <p14:tracePt t="459" x="9126538" y="4427538"/>
          <p14:tracePt t="491" x="9126538" y="4411663"/>
          <p14:tracePt t="499" x="9126538" y="4394200"/>
          <p14:tracePt t="507" x="9126538" y="4368800"/>
          <p14:tracePt t="515" x="9126538" y="4351338"/>
          <p14:tracePt t="523" x="9144000" y="4325938"/>
          <p14:tracePt t="531" x="9161463" y="4300538"/>
          <p14:tracePt t="539" x="9169400" y="4267200"/>
          <p14:tracePt t="548" x="9186863" y="4241800"/>
          <p14:tracePt t="556" x="9202738" y="4208463"/>
          <p14:tracePt t="564" x="9202738" y="4198938"/>
          <p14:tracePt t="572" x="9220200" y="4165600"/>
          <p14:tracePt t="588" x="9228138" y="4148138"/>
          <p14:tracePt t="604" x="9228138" y="4140200"/>
          <p14:tracePt t="645" x="9245600" y="4140200"/>
          <p14:tracePt t="11785" x="9228138" y="4140200"/>
          <p14:tracePt t="11794" x="9220200" y="4140200"/>
          <p14:tracePt t="11801" x="9202738" y="4140200"/>
          <p14:tracePt t="11809" x="9161463" y="4165600"/>
          <p14:tracePt t="11817" x="9126538" y="4165600"/>
          <p14:tracePt t="11825" x="9118600" y="4183063"/>
          <p14:tracePt t="11833" x="9085263" y="4208463"/>
          <p14:tracePt t="11842" x="9042400" y="4224338"/>
          <p14:tracePt t="11850" x="8999538" y="4249738"/>
          <p14:tracePt t="11857" x="8958263" y="4267200"/>
          <p14:tracePt t="11865" x="8897938" y="4310063"/>
          <p14:tracePt t="11873" x="8856663" y="4343400"/>
          <p14:tracePt t="11881" x="8796338" y="4368800"/>
          <p14:tracePt t="11890" x="8737600" y="4394200"/>
          <p14:tracePt t="11898" x="8694738" y="4445000"/>
          <p14:tracePt t="11906" x="8636000" y="4470400"/>
          <p14:tracePt t="11914" x="8577263" y="4495800"/>
          <p14:tracePt t="11922" x="8534400" y="4529138"/>
          <p14:tracePt t="11930" x="8509000" y="4546600"/>
          <p14:tracePt t="11938" x="8450263" y="4589463"/>
          <p14:tracePt t="11946" x="8424863" y="4597400"/>
          <p14:tracePt t="11954" x="8382000" y="4630738"/>
          <p14:tracePt t="11964" x="8348663" y="4648200"/>
          <p14:tracePt t="11970" x="8323263" y="4656138"/>
          <p14:tracePt t="11979" x="8288338" y="4673600"/>
          <p14:tracePt t="11987" x="8280400" y="4699000"/>
          <p14:tracePt t="11994" x="8247063" y="4699000"/>
          <p14:tracePt t="12002" x="8237538" y="4716463"/>
          <p14:tracePt t="12011" x="8204200" y="4732338"/>
          <p14:tracePt t="12018" x="8186738" y="4749800"/>
          <p14:tracePt t="12026" x="8161338" y="4757738"/>
          <p14:tracePt t="12034" x="8145463" y="4775200"/>
          <p14:tracePt t="12043" x="8120063" y="4792663"/>
          <p14:tracePt t="12050" x="8102600" y="4818063"/>
          <p14:tracePt t="12059" x="8077200" y="4833938"/>
          <p14:tracePt t="12067" x="8077200" y="4843463"/>
          <p14:tracePt t="12075" x="8043863" y="4859338"/>
          <p14:tracePt t="12083" x="8034338" y="4859338"/>
          <p14:tracePt t="12091" x="8018463" y="4876800"/>
          <p14:tracePt t="12099" x="8018463" y="4894263"/>
          <p14:tracePt t="12107" x="8001000" y="4902200"/>
          <p14:tracePt t="12116" x="7993063" y="4902200"/>
          <p14:tracePt t="12123" x="7975600" y="4919663"/>
          <p14:tracePt t="12139" x="7958138" y="4935538"/>
          <p14:tracePt t="12148" x="7958138" y="4945063"/>
          <p14:tracePt t="12156" x="7942263" y="4960938"/>
          <p14:tracePt t="12164" x="7942263" y="4978400"/>
          <p14:tracePt t="12171" x="7932738" y="5003800"/>
          <p14:tracePt t="12180" x="7916863" y="5021263"/>
          <p14:tracePt t="12188" x="7899400" y="5046663"/>
          <p14:tracePt t="12197" x="7891463" y="5080000"/>
          <p14:tracePt t="12204" x="7874000" y="5097463"/>
          <p14:tracePt t="12213" x="7856538" y="5122863"/>
          <p14:tracePt t="12220" x="7840663" y="5148263"/>
          <p14:tracePt t="12229" x="7831138" y="5181600"/>
          <p14:tracePt t="12236" x="7815263" y="5207000"/>
          <p14:tracePt t="12244" x="7789863" y="5224463"/>
          <p14:tracePt t="12252" x="7772400" y="5249863"/>
          <p14:tracePt t="12260" x="7754938" y="5265738"/>
          <p14:tracePt t="12268" x="7729538" y="5291138"/>
          <p14:tracePt t="12277" x="7713663" y="5308600"/>
          <p14:tracePt t="12284" x="7696200" y="5326063"/>
          <p14:tracePt t="12292" x="7688263" y="5341938"/>
          <p14:tracePt t="12301" x="7670800" y="5341938"/>
          <p14:tracePt t="12309" x="7653338" y="5351463"/>
          <p14:tracePt t="12317" x="7645400" y="5367338"/>
          <p14:tracePt t="12325" x="7627938" y="5367338"/>
          <p14:tracePt t="12333" x="7612063" y="5384800"/>
          <p14:tracePt t="12349" x="7594600" y="5392738"/>
          <p14:tracePt t="12365" x="7586663" y="5410200"/>
          <p14:tracePt t="12373" x="7569200" y="5410200"/>
          <p14:tracePt t="12381" x="7569200" y="5427663"/>
          <p14:tracePt t="12389" x="7551738" y="5427663"/>
          <p14:tracePt t="12397" x="7551738" y="5443538"/>
          <p14:tracePt t="12405" x="7543800" y="5443538"/>
          <p14:tracePt t="12413" x="7526338" y="5453063"/>
          <p14:tracePt t="12421" x="7510463" y="5453063"/>
          <p14:tracePt t="12430" x="7510463" y="5468938"/>
          <p14:tracePt t="12438" x="7493000" y="5468938"/>
          <p14:tracePt t="12447" x="7493000" y="5486400"/>
          <p14:tracePt t="12454" x="7485063" y="5494338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Our Solution</a:t>
            </a:r>
            <a:endParaRPr kumimoji="1"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987999" y="912857"/>
            <a:ext cx="629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b="1" dirty="0"/>
              <a:t>Gradient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Protection: Gradient Concealment Module (GCM)</a:t>
            </a:r>
            <a:endParaRPr kumimoji="1"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1C8DDCF-3B27-3B49-A2A5-32803DD59DEF}"/>
              </a:ext>
            </a:extLst>
          </p:cNvPr>
          <p:cNvSpPr txBox="1"/>
          <p:nvPr/>
        </p:nvSpPr>
        <p:spPr>
          <a:xfrm>
            <a:off x="987999" y="1500386"/>
            <a:ext cx="629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b="1" dirty="0"/>
              <a:t>Methodology</a:t>
            </a:r>
            <a:endParaRPr kumimoji="1" lang="zh-CN" altLang="en-US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C3CBB57-4556-AD4F-9783-3F9842F64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087915"/>
            <a:ext cx="4816642" cy="23671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3988345-EA1F-4E46-90BD-4A143C26D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73" y="4703475"/>
            <a:ext cx="2422357" cy="6541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E09075-F14F-364A-AED5-DC9A04467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179" y="5547555"/>
            <a:ext cx="7950432" cy="699391"/>
          </a:xfrm>
          <a:prstGeom prst="rect">
            <a:avLst/>
          </a:prstGeom>
        </p:spPr>
      </p:pic>
      <p:pic>
        <p:nvPicPr>
          <p:cNvPr id="11" name="图片 10" descr="图形用户界面&#10;&#10;描述已自动生成">
            <a:extLst>
              <a:ext uri="{FF2B5EF4-FFF2-40B4-BE49-F238E27FC236}">
                <a16:creationId xmlns:a16="http://schemas.microsoft.com/office/drawing/2014/main" id="{372F98F1-32E5-0241-8B54-FB1682AF7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224567"/>
            <a:ext cx="5553246" cy="209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1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24"/>
    </mc:Choice>
    <mc:Fallback xmlns="">
      <p:transition spd="slow" advTm="32924"/>
    </mc:Fallback>
  </mc:AlternateContent>
  <p:extLst>
    <p:ext uri="{3A86A75C-4F4B-4683-9AE1-C65F6400EC91}">
      <p14:laserTraceLst xmlns:p14="http://schemas.microsoft.com/office/powerpoint/2010/main">
        <p14:tracePtLst>
          <p14:tracePt t="5705" x="1862138" y="5900738"/>
          <p14:tracePt t="5714" x="1897063" y="5892800"/>
          <p14:tracePt t="5722" x="1922463" y="5842000"/>
          <p14:tracePt t="5729" x="1963738" y="5816600"/>
          <p14:tracePt t="5737" x="1989138" y="5791200"/>
          <p14:tracePt t="5745" x="2039938" y="5757863"/>
          <p14:tracePt t="5753" x="2065338" y="5732463"/>
          <p14:tracePt t="5762" x="2090738" y="5715000"/>
          <p14:tracePt t="5770" x="2125663" y="5689600"/>
          <p14:tracePt t="5778" x="2151063" y="5656263"/>
          <p14:tracePt t="5786" x="2184400" y="5630863"/>
          <p14:tracePt t="5794" x="2209800" y="5613400"/>
          <p14:tracePt t="5802" x="2227263" y="5595938"/>
          <p14:tracePt t="5810" x="2252663" y="5588000"/>
          <p14:tracePt t="5818" x="2268538" y="5570538"/>
          <p14:tracePt t="5826" x="2286000" y="5554663"/>
          <p14:tracePt t="5834" x="2293938" y="5537200"/>
          <p14:tracePt t="5842" x="2311400" y="5537200"/>
          <p14:tracePt t="5850" x="2311400" y="5529263"/>
          <p14:tracePt t="5858" x="2328863" y="5529263"/>
          <p14:tracePt t="5866" x="2336800" y="5511800"/>
          <p14:tracePt t="5883" x="2354263" y="5511800"/>
          <p14:tracePt t="5890" x="2354263" y="5494338"/>
          <p14:tracePt t="5899" x="2370138" y="5494338"/>
          <p14:tracePt t="5915" x="2387600" y="5486400"/>
          <p14:tracePt t="5939" x="2395538" y="5468938"/>
          <p14:tracePt t="5963" x="2413000" y="5468938"/>
          <p14:tracePt t="5971" x="2413000" y="5453063"/>
          <p14:tracePt t="5987" x="2430463" y="5453063"/>
          <p14:tracePt t="6019" x="2438400" y="5443538"/>
          <p14:tracePt t="6060" x="2455863" y="5443538"/>
          <p14:tracePt t="6092" x="2455863" y="5427663"/>
          <p14:tracePt t="6133" x="2471738" y="5427663"/>
          <p14:tracePt t="9347" x="2481263" y="5427663"/>
          <p14:tracePt t="9355" x="2497138" y="5427663"/>
          <p14:tracePt t="9363" x="2514600" y="5427663"/>
          <p14:tracePt t="9370" x="2532063" y="5427663"/>
          <p14:tracePt t="9378" x="2540000" y="5410200"/>
          <p14:tracePt t="9386" x="2557463" y="5410200"/>
          <p14:tracePt t="9402" x="2573338" y="5410200"/>
          <p14:tracePt t="9411" x="2582863" y="5392738"/>
          <p14:tracePt t="9427" x="2598738" y="5392738"/>
          <p14:tracePt t="9450" x="2616200" y="5392738"/>
          <p14:tracePt t="9483" x="2633663" y="5392738"/>
          <p14:tracePt t="9499" x="2641600" y="5392738"/>
          <p14:tracePt t="9523" x="2659063" y="5392738"/>
          <p14:tracePt t="9539" x="2674938" y="5392738"/>
          <p14:tracePt t="9555" x="2684463" y="5392738"/>
          <p14:tracePt t="9563" x="2700338" y="5392738"/>
          <p14:tracePt t="9587" x="2717800" y="5392738"/>
          <p14:tracePt t="9604" x="2725738" y="5392738"/>
          <p14:tracePt t="9619" x="2743200" y="5392738"/>
          <p14:tracePt t="9636" x="2760663" y="5392738"/>
          <p14:tracePt t="9645" x="2776538" y="5392738"/>
          <p14:tracePt t="9652" x="2786063" y="5392738"/>
          <p14:tracePt t="9661" x="2801938" y="5392738"/>
          <p14:tracePt t="9668" x="2819400" y="5392738"/>
          <p14:tracePt t="9677" x="2827338" y="5392738"/>
          <p14:tracePt t="9684" x="2844800" y="5392738"/>
          <p14:tracePt t="9692" x="2862263" y="5392738"/>
          <p14:tracePt t="9700" x="2878138" y="5392738"/>
          <p14:tracePt t="9708" x="2887663" y="5392738"/>
          <p14:tracePt t="9716" x="2903538" y="5392738"/>
          <p14:tracePt t="9724" x="2928938" y="5392738"/>
          <p14:tracePt t="9733" x="2946400" y="5392738"/>
          <p14:tracePt t="9741" x="2963863" y="5392738"/>
          <p14:tracePt t="9757" x="2971800" y="5392738"/>
          <p14:tracePt t="9765" x="2989263" y="5392738"/>
          <p14:tracePt t="9781" x="3005138" y="5392738"/>
          <p14:tracePt t="9797" x="3022600" y="5392738"/>
          <p14:tracePt t="9821" x="3030538" y="5392738"/>
          <p14:tracePt t="9837" x="3048000" y="5392738"/>
          <p14:tracePt t="9862" x="3065463" y="5392738"/>
          <p14:tracePt t="9878" x="3073400" y="5392738"/>
          <p14:tracePt t="9895" x="3090863" y="5392738"/>
          <p14:tracePt t="9902" x="3090863" y="5384800"/>
          <p14:tracePt t="9911" x="3106738" y="5384800"/>
          <p14:tracePt t="9926" x="3124200" y="5384800"/>
          <p14:tracePt t="9942" x="3132138" y="5384800"/>
          <p14:tracePt t="9950" x="3149600" y="5367338"/>
          <p14:tracePt t="9958" x="3167063" y="5367338"/>
          <p14:tracePt t="9982" x="3175000" y="5367338"/>
          <p14:tracePt t="9990" x="3192463" y="5367338"/>
          <p14:tracePt t="10015" x="3208338" y="5351463"/>
          <p14:tracePt t="10047" x="3217863" y="5351463"/>
          <p14:tracePt t="10128" x="3233738" y="5351463"/>
          <p14:tracePt t="10144" x="3233738" y="5341938"/>
          <p14:tracePt t="11289" x="3233738" y="5326063"/>
          <p14:tracePt t="11306" x="3233738" y="5308600"/>
          <p14:tracePt t="11321" x="3217863" y="5291138"/>
          <p14:tracePt t="11329" x="3217863" y="5283200"/>
          <p14:tracePt t="11337" x="3217863" y="5265738"/>
          <p14:tracePt t="11345" x="3208338" y="5249863"/>
          <p14:tracePt t="11353" x="3208338" y="5240338"/>
          <p14:tracePt t="11361" x="3208338" y="5207000"/>
          <p14:tracePt t="11369" x="3192463" y="5181600"/>
          <p14:tracePt t="11377" x="3175000" y="5164138"/>
          <p14:tracePt t="11385" x="3167063" y="5138738"/>
          <p14:tracePt t="11394" x="3149600" y="5105400"/>
          <p14:tracePt t="11402" x="3149600" y="5097463"/>
          <p14:tracePt t="11411" x="3124200" y="5046663"/>
          <p14:tracePt t="11418" x="3106738" y="5037138"/>
          <p14:tracePt t="11427" x="3073400" y="4995863"/>
          <p14:tracePt t="11434" x="3065463" y="4960938"/>
          <p14:tracePt t="11442" x="3030538" y="4945063"/>
          <p14:tracePt t="11450" x="2989263" y="4919663"/>
          <p14:tracePt t="11458" x="2971800" y="4902200"/>
          <p14:tracePt t="11466" x="2928938" y="4859338"/>
          <p14:tracePt t="11474" x="2887663" y="4843463"/>
          <p14:tracePt t="11482" x="2862263" y="4818063"/>
          <p14:tracePt t="11490" x="2801938" y="4792663"/>
          <p14:tracePt t="11498" x="2776538" y="4775200"/>
          <p14:tracePt t="11506" x="2725738" y="4757738"/>
          <p14:tracePt t="11514" x="2674938" y="4732338"/>
          <p14:tracePt t="11522" x="2616200" y="4716463"/>
          <p14:tracePt t="11530" x="2573338" y="4699000"/>
          <p14:tracePt t="11539" x="2514600" y="4691063"/>
          <p14:tracePt t="11547" x="2455863" y="4656138"/>
          <p14:tracePt t="11555" x="2430463" y="4656138"/>
          <p14:tracePt t="11563" x="2354263" y="4648200"/>
          <p14:tracePt t="11571" x="2328863" y="4630738"/>
          <p14:tracePt t="11579" x="2252663" y="4614863"/>
          <p14:tracePt t="11587" x="2235200" y="4614863"/>
          <p14:tracePt t="11596" x="2192338" y="4614863"/>
          <p14:tracePt t="11603" x="2125663" y="4597400"/>
          <p14:tracePt t="11612" x="2090738" y="4597400"/>
          <p14:tracePt t="11619" x="2065338" y="4597400"/>
          <p14:tracePt t="11629" x="2039938" y="4589463"/>
          <p14:tracePt t="11636" x="1989138" y="4589463"/>
          <p14:tracePt t="11645" x="1963738" y="4589463"/>
          <p14:tracePt t="11652" x="1938338" y="4589463"/>
          <p14:tracePt t="11662" x="1905000" y="4589463"/>
          <p14:tracePt t="11668" x="1879600" y="4589463"/>
          <p14:tracePt t="11679" x="1846263" y="4572000"/>
          <p14:tracePt t="11684" x="1836738" y="4572000"/>
          <p14:tracePt t="11696" x="1803400" y="4572000"/>
          <p14:tracePt t="11700" x="1778000" y="4572000"/>
          <p14:tracePt t="11712" x="1760538" y="4572000"/>
          <p14:tracePt t="11716" x="1735138" y="4572000"/>
          <p14:tracePt t="11729" x="1693863" y="4572000"/>
          <p14:tracePt t="11733" x="1676400" y="4572000"/>
          <p14:tracePt t="11746" x="1633538" y="4572000"/>
          <p14:tracePt t="11749" x="1600200" y="4572000"/>
          <p14:tracePt t="11762" x="1574800" y="4572000"/>
          <p14:tracePt t="11765" x="1549400" y="4572000"/>
          <p14:tracePt t="11779" x="1516063" y="4572000"/>
          <p14:tracePt t="11782" x="1490663" y="4572000"/>
          <p14:tracePt t="11796" x="1473200" y="4572000"/>
          <p14:tracePt t="11800" x="1447800" y="4572000"/>
          <p14:tracePt t="11811" x="1430338" y="4572000"/>
          <p14:tracePt t="11814" x="1397000" y="4572000"/>
          <p14:tracePt t="11829" x="1389063" y="4572000"/>
          <p14:tracePt t="11830" x="1371600" y="4572000"/>
          <p14:tracePt t="11837" x="1346200" y="4572000"/>
          <p14:tracePt t="11845" x="1328738" y="4572000"/>
          <p14:tracePt t="11853" x="1312863" y="4572000"/>
          <p14:tracePt t="11862" x="1287463" y="4572000"/>
          <p14:tracePt t="11869" x="1270000" y="4589463"/>
          <p14:tracePt t="11879" x="1252538" y="4589463"/>
          <p14:tracePt t="11885" x="1244600" y="4589463"/>
          <p14:tracePt t="11896" x="1211263" y="4589463"/>
          <p14:tracePt t="11901" x="1201738" y="4589463"/>
          <p14:tracePt t="11912" x="1185863" y="4597400"/>
          <p14:tracePt t="11918" x="1168400" y="4597400"/>
          <p14:tracePt t="11929" x="1143000" y="4597400"/>
          <p14:tracePt t="11934" x="1125538" y="4614863"/>
          <p14:tracePt t="11945" x="1084263" y="4630738"/>
          <p14:tracePt t="11950" x="1066800" y="4630738"/>
          <p14:tracePt t="11962" x="1058863" y="4656138"/>
          <p14:tracePt t="11966" x="1023938" y="4673600"/>
          <p14:tracePt t="11978" x="1008063" y="4691063"/>
          <p14:tracePt t="11983" x="982663" y="4716463"/>
          <p14:tracePt t="11996" x="957263" y="4732338"/>
          <p14:tracePt t="11999" x="939800" y="4757738"/>
          <p14:tracePt t="12012" x="906463" y="4775200"/>
          <p14:tracePt t="12015" x="896938" y="4800600"/>
          <p14:tracePt t="12029" x="881063" y="4818063"/>
          <p14:tracePt t="12032" x="881063" y="4843463"/>
          <p14:tracePt t="12045" x="863600" y="4876800"/>
          <p14:tracePt t="12049" x="863600" y="4894263"/>
          <p14:tracePt t="12062" x="863600" y="4919663"/>
          <p14:tracePt t="12063" x="863600" y="4945063"/>
          <p14:tracePt t="12071" x="863600" y="4978400"/>
          <p14:tracePt t="12080" x="863600" y="5003800"/>
          <p14:tracePt t="12087" x="863600" y="5046663"/>
          <p14:tracePt t="12095" x="863600" y="5080000"/>
          <p14:tracePt t="12103" x="863600" y="5097463"/>
          <p14:tracePt t="12112" x="863600" y="5122863"/>
          <p14:tracePt t="12119" x="863600" y="5138738"/>
          <p14:tracePt t="12129" x="863600" y="5148263"/>
          <p14:tracePt t="12151" x="881063" y="5164138"/>
          <p14:tracePt t="12216" x="881063" y="5181600"/>
          <p14:tracePt t="12233" x="881063" y="5189538"/>
          <p14:tracePt t="12240" x="881063" y="5207000"/>
          <p14:tracePt t="12248" x="881063" y="5224463"/>
          <p14:tracePt t="12256" x="881063" y="5240338"/>
          <p14:tracePt t="12264" x="881063" y="5249863"/>
          <p14:tracePt t="12280" x="881063" y="5283200"/>
          <p14:tracePt t="12288" x="881063" y="5291138"/>
          <p14:tracePt t="12296" x="881063" y="5308600"/>
          <p14:tracePt t="12305" x="881063" y="5326063"/>
          <p14:tracePt t="12313" x="881063" y="5341938"/>
          <p14:tracePt t="12321" x="881063" y="5351463"/>
          <p14:tracePt t="12329" x="881063" y="5367338"/>
          <p14:tracePt t="12337" x="881063" y="5384800"/>
          <p14:tracePt t="12345" x="881063" y="5392738"/>
          <p14:tracePt t="12353" x="863600" y="5410200"/>
          <p14:tracePt t="12369" x="863600" y="5427663"/>
          <p14:tracePt t="12394" x="863600" y="5443538"/>
          <p14:tracePt t="12411" x="863600" y="5453063"/>
          <p14:tracePt t="12417" x="855663" y="5453063"/>
          <p14:tracePt t="12457" x="855663" y="5468938"/>
          <p14:tracePt t="12538" x="838200" y="5468938"/>
          <p14:tracePt t="12635" x="838200" y="5453063"/>
          <p14:tracePt t="12692" x="855663" y="5453063"/>
          <p14:tracePt t="12994" x="863600" y="5453063"/>
          <p14:tracePt t="13011" x="881063" y="5453063"/>
          <p14:tracePt t="13028" x="896938" y="5453063"/>
          <p14:tracePt t="13044" x="922338" y="5453063"/>
          <p14:tracePt t="13061" x="965200" y="5453063"/>
          <p14:tracePt t="13078" x="998538" y="5453063"/>
          <p14:tracePt t="13095" x="1041400" y="5453063"/>
          <p14:tracePt t="13111" x="1084263" y="5453063"/>
          <p14:tracePt t="13128" x="1125538" y="5453063"/>
          <p14:tracePt t="13144" x="1168400" y="5453063"/>
          <p14:tracePt t="13161" x="1201738" y="5453063"/>
          <p14:tracePt t="13177" x="1244600" y="5453063"/>
          <p14:tracePt t="13195" x="1270000" y="5453063"/>
          <p14:tracePt t="13211" x="1312863" y="5453063"/>
          <p14:tracePt t="13228" x="1371600" y="5453063"/>
          <p14:tracePt t="13244" x="1414463" y="5453063"/>
          <p14:tracePt t="13261" x="1455738" y="5453063"/>
          <p14:tracePt t="13278" x="1516063" y="5453063"/>
          <p14:tracePt t="13295" x="1557338" y="5453063"/>
          <p14:tracePt t="13311" x="1617663" y="5453063"/>
          <p14:tracePt t="13328" x="1676400" y="5453063"/>
          <p14:tracePt t="13344" x="1735138" y="5453063"/>
          <p14:tracePt t="13361" x="1795463" y="5453063"/>
          <p14:tracePt t="13378" x="1846263" y="5443538"/>
          <p14:tracePt t="13395" x="1922463" y="5443538"/>
          <p14:tracePt t="13411" x="1981200" y="5443538"/>
          <p14:tracePt t="13428" x="2039938" y="5443538"/>
          <p14:tracePt t="13444" x="2108200" y="5443538"/>
          <p14:tracePt t="13461" x="2192338" y="5443538"/>
          <p14:tracePt t="13477" x="2252663" y="5443538"/>
          <p14:tracePt t="13495" x="2328863" y="5443538"/>
          <p14:tracePt t="13511" x="2395538" y="5443538"/>
          <p14:tracePt t="13528" x="2471738" y="5443538"/>
          <p14:tracePt t="13544" x="2540000" y="5443538"/>
          <p14:tracePt t="13561" x="2616200" y="5443538"/>
          <p14:tracePt t="13578" x="2684463" y="5443538"/>
          <p14:tracePt t="13595" x="2760663" y="5443538"/>
          <p14:tracePt t="13611" x="2827338" y="5443538"/>
          <p14:tracePt t="13628" x="2887663" y="5443538"/>
          <p14:tracePt t="13644" x="2946400" y="5443538"/>
          <p14:tracePt t="13661" x="3005138" y="5443538"/>
          <p14:tracePt t="13678" x="3048000" y="5443538"/>
          <p14:tracePt t="13695" x="3090863" y="5443538"/>
          <p14:tracePt t="13711" x="3132138" y="5443538"/>
          <p14:tracePt t="13728" x="3167063" y="5443538"/>
          <p14:tracePt t="13744" x="3175000" y="5443538"/>
          <p14:tracePt t="13761" x="3192463" y="5443538"/>
          <p14:tracePt t="13777" x="3208338" y="5443538"/>
          <p14:tracePt t="20145" x="3217863" y="5443538"/>
          <p14:tracePt t="20154" x="3233738" y="5443538"/>
          <p14:tracePt t="20162" x="3251200" y="5453063"/>
          <p14:tracePt t="20169" x="3268663" y="5453063"/>
          <p14:tracePt t="20177" x="3276600" y="5468938"/>
          <p14:tracePt t="20185" x="3319463" y="5486400"/>
          <p14:tracePt t="20193" x="3335338" y="5494338"/>
          <p14:tracePt t="20201" x="3352800" y="5511800"/>
          <p14:tracePt t="20209" x="3378200" y="5529263"/>
          <p14:tracePt t="20217" x="3411538" y="5537200"/>
          <p14:tracePt t="20225" x="3421063" y="5537200"/>
          <p14:tracePt t="20233" x="3436938" y="5570538"/>
          <p14:tracePt t="20242" x="3462338" y="5570538"/>
          <p14:tracePt t="20249" x="3479800" y="5588000"/>
          <p14:tracePt t="20258" x="3497263" y="5595938"/>
          <p14:tracePt t="20265" x="3513138" y="5595938"/>
          <p14:tracePt t="20282" x="3522663" y="5613400"/>
          <p14:tracePt t="20306" x="3538538" y="5630863"/>
          <p14:tracePt t="20459" x="3522663" y="5630863"/>
          <p14:tracePt t="20468" x="3513138" y="5613400"/>
          <p14:tracePt t="20475" x="3479800" y="5613400"/>
          <p14:tracePt t="20483" x="3462338" y="5613400"/>
          <p14:tracePt t="20491" x="3436938" y="5595938"/>
          <p14:tracePt t="20499" x="3411538" y="5595938"/>
          <p14:tracePt t="20507" x="3378200" y="5595938"/>
          <p14:tracePt t="20516" x="3352800" y="5588000"/>
          <p14:tracePt t="20524" x="3335338" y="5588000"/>
          <p14:tracePt t="20532" x="3309938" y="5588000"/>
          <p14:tracePt t="20539" x="3276600" y="5570538"/>
          <p14:tracePt t="20548" x="3251200" y="5554663"/>
          <p14:tracePt t="20556" x="3217863" y="5554663"/>
          <p14:tracePt t="20564" x="3192463" y="5554663"/>
          <p14:tracePt t="20572" x="3149600" y="5537200"/>
          <p14:tracePt t="20581" x="3132138" y="5537200"/>
          <p14:tracePt t="20588" x="3106738" y="5537200"/>
          <p14:tracePt t="20598" x="3073400" y="5529263"/>
          <p14:tracePt t="20604" x="3065463" y="5529263"/>
          <p14:tracePt t="20614" x="3030538" y="5529263"/>
          <p14:tracePt t="20621" x="3022600" y="5511800"/>
          <p14:tracePt t="20628" x="3005138" y="5511800"/>
          <p14:tracePt t="20637" x="2989263" y="5511800"/>
          <p14:tracePt t="20644" x="2971800" y="5511800"/>
          <p14:tracePt t="20652" x="2963863" y="5511800"/>
          <p14:tracePt t="20660" x="2946400" y="5511800"/>
          <p14:tracePt t="20669" x="2928938" y="5494338"/>
          <p14:tracePt t="20677" x="2921000" y="5494338"/>
          <p14:tracePt t="20685" x="2903538" y="5494338"/>
          <p14:tracePt t="20693" x="2887663" y="5494338"/>
          <p14:tracePt t="20701" x="2878138" y="5494338"/>
          <p14:tracePt t="20709" x="2844800" y="5494338"/>
          <p14:tracePt t="20717" x="2819400" y="5494338"/>
          <p14:tracePt t="20725" x="2801938" y="5494338"/>
          <p14:tracePt t="20733" x="2760663" y="5494338"/>
          <p14:tracePt t="20741" x="2743200" y="5494338"/>
          <p14:tracePt t="20749" x="2700338" y="5494338"/>
          <p14:tracePt t="20757" x="2674938" y="5494338"/>
          <p14:tracePt t="20766" x="2641600" y="5494338"/>
          <p14:tracePt t="20773" x="2616200" y="5494338"/>
          <p14:tracePt t="20782" x="2582863" y="5494338"/>
          <p14:tracePt t="20790" x="2540000" y="5486400"/>
          <p14:tracePt t="20799" x="2514600" y="5486400"/>
          <p14:tracePt t="20806" x="2481263" y="5486400"/>
          <p14:tracePt t="20816" x="2455863" y="5486400"/>
          <p14:tracePt t="20822" x="2430463" y="5486400"/>
          <p14:tracePt t="20832" x="2395538" y="5468938"/>
          <p14:tracePt t="20838" x="2370138" y="5468938"/>
          <p14:tracePt t="20849" x="2336800" y="5468938"/>
          <p14:tracePt t="20854" x="2328863" y="5468938"/>
          <p14:tracePt t="20865" x="2311400" y="5468938"/>
          <p14:tracePt t="20870" x="2286000" y="5468938"/>
          <p14:tracePt t="20882" x="2268538" y="5468938"/>
          <p14:tracePt t="20886" x="2252663" y="5468938"/>
          <p14:tracePt t="20903" x="2235200" y="5468938"/>
          <p14:tracePt t="20911" x="2227263" y="5453063"/>
          <p14:tracePt t="20919" x="2209800" y="5453063"/>
          <p14:tracePt t="20943" x="2192338" y="5453063"/>
          <p14:tracePt t="20967" x="2184400" y="5453063"/>
          <p14:tracePt t="20991" x="2166938" y="5453063"/>
          <p14:tracePt t="21007" x="2151063" y="5453063"/>
          <p14:tracePt t="23426" x="2166938" y="5453063"/>
          <p14:tracePt t="23434" x="2209800" y="5468938"/>
          <p14:tracePt t="23442" x="2235200" y="5486400"/>
          <p14:tracePt t="23449" x="2286000" y="5494338"/>
          <p14:tracePt t="23458" x="2311400" y="5511800"/>
          <p14:tracePt t="23466" x="2354263" y="5529263"/>
          <p14:tracePt t="23474" x="2395538" y="5554663"/>
          <p14:tracePt t="23484" x="2438400" y="5570538"/>
          <p14:tracePt t="23491" x="2514600" y="5613400"/>
          <p14:tracePt t="23498" x="2582863" y="5638800"/>
          <p14:tracePt t="23506" x="2641600" y="5672138"/>
          <p14:tracePt t="23514" x="2684463" y="5689600"/>
          <p14:tracePt t="23522" x="2776538" y="5732463"/>
          <p14:tracePt t="23530" x="2801938" y="5740400"/>
          <p14:tracePt t="23538" x="2844800" y="5757863"/>
          <p14:tracePt t="23546" x="2878138" y="5773738"/>
          <p14:tracePt t="23554" x="2903538" y="5791200"/>
          <p14:tracePt t="23562" x="2946400" y="5799138"/>
          <p14:tracePt t="23570" x="2971800" y="5799138"/>
          <p14:tracePt t="23580" x="2989263" y="5816600"/>
          <p14:tracePt t="23586" x="3022600" y="5816600"/>
          <p14:tracePt t="23596" x="3048000" y="5816600"/>
          <p14:tracePt t="23606" x="3065463" y="5834063"/>
          <p14:tracePt t="23614" x="3090863" y="5834063"/>
          <p14:tracePt t="23620" x="3124200" y="5834063"/>
          <p14:tracePt t="23629" x="3149600" y="5842000"/>
          <p14:tracePt t="23635" x="3175000" y="5842000"/>
          <p14:tracePt t="23645" x="3217863" y="5859463"/>
          <p14:tracePt t="23651" x="3268663" y="5859463"/>
          <p14:tracePt t="23663" x="3309938" y="5859463"/>
          <p14:tracePt t="23668" x="3352800" y="5875338"/>
          <p14:tracePt t="23679" x="3421063" y="5875338"/>
          <p14:tracePt t="23683" x="3497263" y="5892800"/>
          <p14:tracePt t="23696" x="3563938" y="5900738"/>
          <p14:tracePt t="23700" x="3640138" y="5918200"/>
          <p14:tracePt t="23713" x="3725863" y="5943600"/>
          <p14:tracePt t="23716" x="3903663" y="5976938"/>
          <p14:tracePt t="23729" x="4005263" y="6019800"/>
          <p14:tracePt t="23732" x="4114800" y="6045200"/>
          <p14:tracePt t="23746" x="4259263" y="6088063"/>
          <p14:tracePt t="23749" x="4318000" y="6103938"/>
          <p14:tracePt t="23763" x="4445000" y="6146800"/>
          <p14:tracePt t="23766" x="4579938" y="6189663"/>
          <p14:tracePt t="23779" x="4665663" y="6223000"/>
          <p14:tracePt t="23782" x="4767263" y="6248400"/>
          <p14:tracePt t="23797" x="4851400" y="6281738"/>
          <p14:tracePt t="23797" x="4884738" y="6281738"/>
          <p14:tracePt t="23804" x="4945063" y="6307138"/>
          <p14:tracePt t="23812" x="4970463" y="6307138"/>
          <p14:tracePt t="23820" x="4986338" y="6324600"/>
          <p14:tracePt t="24160" x="4995863" y="6324600"/>
          <p14:tracePt t="24168" x="5029200" y="6324600"/>
          <p14:tracePt t="24175" x="5054600" y="6324600"/>
          <p14:tracePt t="24183" x="5113338" y="6324600"/>
          <p14:tracePt t="24191" x="5156200" y="6324600"/>
          <p14:tracePt t="24199" x="5214938" y="6324600"/>
          <p14:tracePt t="24207" x="5275263" y="6324600"/>
          <p14:tracePt t="24215" x="5316538" y="6324600"/>
          <p14:tracePt t="24223" x="5359400" y="6324600"/>
          <p14:tracePt t="24231" x="5402263" y="6324600"/>
          <p14:tracePt t="24240" x="5443538" y="6324600"/>
          <p14:tracePt t="24247" x="5486400" y="6332538"/>
          <p14:tracePt t="24256" x="5529263" y="6332538"/>
          <p14:tracePt t="24263" x="5562600" y="6332538"/>
          <p14:tracePt t="24272" x="5580063" y="6332538"/>
          <p14:tracePt t="24280" x="5605463" y="6350000"/>
          <p14:tracePt t="24288" x="5621338" y="6350000"/>
          <p14:tracePt t="24296" x="5630863" y="6350000"/>
          <p14:tracePt t="24304" x="5646738" y="6350000"/>
          <p14:tracePt t="24320" x="5664200" y="6350000"/>
          <p14:tracePt t="24668" x="5681663" y="6350000"/>
          <p14:tracePt t="24675" x="5689600" y="6350000"/>
          <p14:tracePt t="24683" x="5722938" y="6350000"/>
          <p14:tracePt t="24691" x="5732463" y="6350000"/>
          <p14:tracePt t="24699" x="5765800" y="6350000"/>
          <p14:tracePt t="24707" x="5791200" y="6350000"/>
          <p14:tracePt t="24715" x="5824538" y="6350000"/>
          <p14:tracePt t="24723" x="5834063" y="6350000"/>
          <p14:tracePt t="24731" x="5867400" y="6350000"/>
          <p14:tracePt t="24739" x="5875338" y="6350000"/>
          <p14:tracePt t="24747" x="5892800" y="6350000"/>
          <p14:tracePt t="24755" x="5910263" y="6350000"/>
          <p14:tracePt t="24772" x="5926138" y="6350000"/>
          <p14:tracePt t="24902" x="5910263" y="6350000"/>
          <p14:tracePt t="24909" x="5892800" y="6350000"/>
          <p14:tracePt t="24925" x="5875338" y="6350000"/>
          <p14:tracePt t="24933" x="5849938" y="6350000"/>
          <p14:tracePt t="24941" x="5834063" y="6350000"/>
          <p14:tracePt t="24949" x="5808663" y="6350000"/>
          <p14:tracePt t="24957" x="5791200" y="6350000"/>
          <p14:tracePt t="24965" x="5773738" y="6350000"/>
          <p14:tracePt t="24973" x="5748338" y="6350000"/>
          <p14:tracePt t="24981" x="5732463" y="6350000"/>
          <p14:tracePt t="24989" x="5707063" y="6350000"/>
          <p14:tracePt t="24997" x="5681663" y="6350000"/>
          <p14:tracePt t="25005" x="5646738" y="6350000"/>
          <p14:tracePt t="25013" x="5630863" y="6350000"/>
          <p14:tracePt t="25022" x="5605463" y="6350000"/>
          <p14:tracePt t="25030" x="5580063" y="6350000"/>
          <p14:tracePt t="25039" x="5545138" y="6350000"/>
          <p14:tracePt t="25046" x="5529263" y="6350000"/>
          <p14:tracePt t="25055" x="5503863" y="6350000"/>
          <p14:tracePt t="25062" x="5486400" y="6350000"/>
          <p14:tracePt t="25070" x="5478463" y="6350000"/>
          <p14:tracePt t="25078" x="5443538" y="6350000"/>
          <p14:tracePt t="25086" x="5435600" y="6350000"/>
          <p14:tracePt t="25094" x="5418138" y="6350000"/>
          <p14:tracePt t="25102" x="5402263" y="6350000"/>
          <p14:tracePt t="25110" x="5384800" y="6350000"/>
          <p14:tracePt t="25118" x="5376863" y="6350000"/>
          <p14:tracePt t="25126" x="5359400" y="6350000"/>
          <p14:tracePt t="25135" x="5341938" y="6350000"/>
          <p14:tracePt t="25143" x="5334000" y="6350000"/>
          <p14:tracePt t="25150" x="5316538" y="6350000"/>
          <p14:tracePt t="25158" x="5300663" y="6350000"/>
          <p14:tracePt t="25167" x="5283200" y="6350000"/>
          <p14:tracePt t="25175" x="5275263" y="6350000"/>
          <p14:tracePt t="25183" x="5257800" y="6350000"/>
          <p14:tracePt t="25191" x="5240338" y="6350000"/>
          <p14:tracePt t="25199" x="5232400" y="6350000"/>
          <p14:tracePt t="25207" x="5214938" y="6350000"/>
          <p14:tracePt t="25215" x="5199063" y="6350000"/>
          <p14:tracePt t="25223" x="5189538" y="6350000"/>
          <p14:tracePt t="25231" x="5173663" y="6350000"/>
          <p14:tracePt t="25240" x="5156200" y="6350000"/>
          <p14:tracePt t="25247" x="5138738" y="6350000"/>
          <p14:tracePt t="25257" x="5130800" y="6350000"/>
          <p14:tracePt t="25272" x="5113338" y="6350000"/>
          <p14:tracePt t="25279" x="5097463" y="6350000"/>
          <p14:tracePt t="25296" x="5087938" y="6350000"/>
          <p14:tracePt t="25320" x="5072063" y="6350000"/>
          <p14:tracePt t="25336" x="5054600" y="6350000"/>
          <p14:tracePt t="25368" x="5037138" y="6350000"/>
          <p14:tracePt t="25417" x="5029200" y="63500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Ablation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Study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534B215-8A66-E842-946D-0EBD6388A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73" y="1371600"/>
            <a:ext cx="9307329" cy="53213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04353BC-25B6-2C44-A26B-328EF7CBF5AC}"/>
              </a:ext>
            </a:extLst>
          </p:cNvPr>
          <p:cNvSpPr txBox="1"/>
          <p:nvPr/>
        </p:nvSpPr>
        <p:spPr>
          <a:xfrm>
            <a:off x="700273" y="1002268"/>
            <a:ext cx="6125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report the AR (attack robustness) metric on ImageNet 1k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835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67"/>
    </mc:Choice>
    <mc:Fallback xmlns="">
      <p:transition spd="slow" advTm="2646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Ablation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Study</a:t>
            </a:r>
            <a:endParaRPr kumimoji="1" lang="zh-CN" altLang="en-US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04353BC-25B6-2C44-A26B-328EF7CBF5AC}"/>
              </a:ext>
            </a:extLst>
          </p:cNvPr>
          <p:cNvSpPr txBox="1"/>
          <p:nvPr/>
        </p:nvSpPr>
        <p:spPr>
          <a:xfrm>
            <a:off x="700273" y="1002268"/>
            <a:ext cx="7630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report the testing accuracy on CIFAR-10 compared to existing schemes.</a:t>
            </a:r>
            <a:endParaRPr kumimoji="1"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FFD5ED-05A3-114A-A33B-CB345AA18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37" y="1468464"/>
            <a:ext cx="7892716" cy="523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0"/>
    </mc:Choice>
    <mc:Fallback xmlns="">
      <p:transition spd="slow" advTm="155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96526" y="666447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Reference</a:t>
            </a:r>
            <a:endParaRPr kumimoji="1"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4F6BBFA-CA0C-144A-8DB1-0D27B46AB458}"/>
              </a:ext>
            </a:extLst>
          </p:cNvPr>
          <p:cNvSpPr txBox="1"/>
          <p:nvPr/>
        </p:nvSpPr>
        <p:spPr>
          <a:xfrm>
            <a:off x="892778" y="1660357"/>
            <a:ext cx="9289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aforementioned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methods and experimental details can be found in </a:t>
            </a:r>
            <a:r>
              <a:rPr kumimoji="1" lang="en-US" altLang="zh-CN" dirty="0" err="1"/>
              <a:t>arXiv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lang="en-US" altLang="zh-CN" dirty="0"/>
              <a:t>2205.10617</a:t>
            </a:r>
            <a:r>
              <a:rPr kumimoji="1" lang="en-US" altLang="zh-CN" dirty="0"/>
              <a:t>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258578-1F48-8249-9B00-7EB697BDF64D}"/>
              </a:ext>
            </a:extLst>
          </p:cNvPr>
          <p:cNvSpPr txBox="1"/>
          <p:nvPr/>
        </p:nvSpPr>
        <p:spPr>
          <a:xfrm>
            <a:off x="892778" y="2382252"/>
            <a:ext cx="822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Source code can be found at: https://</a:t>
            </a:r>
            <a:r>
              <a:rPr kumimoji="1" lang="en-US" altLang="zh-CN" dirty="0" err="1"/>
              <a:t>github.com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ForeverPs</a:t>
            </a:r>
            <a:r>
              <a:rPr kumimoji="1" lang="en-US" altLang="zh-CN" dirty="0"/>
              <a:t>/Robust-Classification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B41443-73B2-9A40-8E5C-68CD6A984FEB}"/>
              </a:ext>
            </a:extLst>
          </p:cNvPr>
          <p:cNvSpPr txBox="1"/>
          <p:nvPr/>
        </p:nvSpPr>
        <p:spPr>
          <a:xfrm>
            <a:off x="4223818" y="5197643"/>
            <a:ext cx="26276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!</a:t>
            </a:r>
            <a:endParaRPr kumimoji="1"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35"/>
    </mc:Choice>
    <mc:Fallback xmlns="">
      <p:transition spd="slow" advTm="26535"/>
    </mc:Fallback>
  </mc:AlternateContent>
  <p:extLst>
    <p:ext uri="{3A86A75C-4F4B-4683-9AE1-C65F6400EC91}">
      <p14:laserTraceLst xmlns:p14="http://schemas.microsoft.com/office/powerpoint/2010/main">
        <p14:tracePtLst>
          <p14:tracePt t="9702" x="5037138" y="6350000"/>
          <p14:tracePt t="9717" x="5087938" y="6291263"/>
          <p14:tracePt t="9729" x="5113338" y="6265863"/>
          <p14:tracePt t="9737" x="5138738" y="6223000"/>
          <p14:tracePt t="9741" x="5173663" y="6180138"/>
          <p14:tracePt t="9747" x="5214938" y="6121400"/>
          <p14:tracePt t="9755" x="5316538" y="5986463"/>
          <p14:tracePt t="9769" x="5334000" y="5935663"/>
          <p14:tracePt t="9777" x="5402263" y="5834063"/>
          <p14:tracePt t="9782" x="5461000" y="5740400"/>
          <p14:tracePt t="9789" x="5503863" y="5656263"/>
          <p14:tracePt t="9796" x="5545138" y="5588000"/>
          <p14:tracePt t="9803" x="5588000" y="5494338"/>
          <p14:tracePt t="9811" x="5630863" y="5443538"/>
          <p14:tracePt t="9824" x="5630863" y="5410200"/>
          <p14:tracePt t="9829" x="5664200" y="5351463"/>
          <p14:tracePt t="9836" x="5681663" y="5308600"/>
          <p14:tracePt t="9843" x="5707063" y="5283200"/>
          <p14:tracePt t="9851" x="5707063" y="5240338"/>
          <p14:tracePt t="9859" x="5722938" y="5207000"/>
          <p14:tracePt t="9873" x="5722938" y="5181600"/>
          <p14:tracePt t="9877" x="5732463" y="5148263"/>
          <p14:tracePt t="9885" x="5732463" y="5105400"/>
          <p14:tracePt t="9891" x="5748338" y="5097463"/>
          <p14:tracePt t="9907" x="5748338" y="5046663"/>
          <p14:tracePt t="9918" x="5748338" y="4995863"/>
          <p14:tracePt t="9925" x="5732463" y="4945063"/>
          <p14:tracePt t="9935" x="5722938" y="4919663"/>
          <p14:tracePt t="9940" x="5689600" y="4894263"/>
          <p14:tracePt t="9951" x="5664200" y="4843463"/>
          <p14:tracePt t="9957" x="5630863" y="4818063"/>
          <p14:tracePt t="9975" x="5562600" y="4749800"/>
          <p14:tracePt t="9980" x="5519738" y="4699000"/>
          <p14:tracePt t="9989" x="5478463" y="4656138"/>
          <p14:tracePt t="9996" x="5435600" y="4597400"/>
          <p14:tracePt t="10004" x="5402263" y="4554538"/>
          <p14:tracePt t="10018" x="5359400" y="4495800"/>
          <p14:tracePt t="10024" x="5341938" y="4452938"/>
          <p14:tracePt t="10029" x="5334000" y="4411663"/>
          <p14:tracePt t="10037" x="5316538" y="4351338"/>
          <p14:tracePt t="10045" x="5316538" y="4300538"/>
          <p14:tracePt t="10053" x="5316538" y="4183063"/>
          <p14:tracePt t="10061" x="5376863" y="4106863"/>
          <p14:tracePt t="10075" x="5461000" y="3995738"/>
          <p14:tracePt t="10080" x="5580063" y="3878263"/>
          <p14:tracePt t="10086" x="5732463" y="3751263"/>
          <p14:tracePt t="10093" x="5926138" y="3606800"/>
          <p14:tracePt t="10102" x="6240463" y="3403600"/>
          <p14:tracePt t="10109" x="6502400" y="3268663"/>
          <p14:tracePt t="10124" x="6629400" y="3225800"/>
          <p14:tracePt t="10128" x="6858000" y="3124200"/>
          <p14:tracePt t="10136" x="7078663" y="3040063"/>
          <p14:tracePt t="10142" x="7297738" y="2963863"/>
          <p14:tracePt t="10152" x="7383463" y="2954338"/>
          <p14:tracePt t="10158" x="7526338" y="2903538"/>
          <p14:tracePt t="10175" x="7797800" y="2852738"/>
          <p14:tracePt t="10376" x="7815263" y="2852738"/>
          <p14:tracePt t="10386" x="7874000" y="2811463"/>
          <p14:tracePt t="10392" x="7942263" y="2760663"/>
          <p14:tracePt t="10401" x="8018463" y="2692400"/>
          <p14:tracePt t="10407" x="8085138" y="2633663"/>
          <p14:tracePt t="10421" x="8161338" y="2557463"/>
          <p14:tracePt t="10427" x="8237538" y="2506663"/>
          <p14:tracePt t="10436" x="8389938" y="2370138"/>
          <p14:tracePt t="10440" x="8450263" y="2311400"/>
          <p14:tracePt t="10452" x="8577263" y="2201863"/>
          <p14:tracePt t="10456" x="8669338" y="2125663"/>
          <p14:tracePt t="10474" x="8770938" y="2024063"/>
          <p14:tracePt t="10480" x="8813800" y="1981200"/>
          <p14:tracePt t="10488" x="8839200" y="1955800"/>
          <p14:tracePt t="10496" x="8856663" y="1938338"/>
          <p14:tracePt t="10504" x="8872538" y="1922463"/>
          <p14:tracePt t="10520" x="8882063" y="1912938"/>
          <p14:tracePt t="10579" x="8872538" y="1912938"/>
          <p14:tracePt t="10585" x="8856663" y="1912938"/>
          <p14:tracePt t="10593" x="8839200" y="1912938"/>
          <p14:tracePt t="10601" x="8821738" y="1912938"/>
          <p14:tracePt t="10609" x="8796338" y="1912938"/>
          <p14:tracePt t="10618" x="8780463" y="1912938"/>
          <p14:tracePt t="10625" x="8755063" y="1912938"/>
          <p14:tracePt t="10634" x="8729663" y="1922463"/>
          <p14:tracePt t="10641" x="8694738" y="1922463"/>
          <p14:tracePt t="10649" x="8678863" y="1922463"/>
          <p14:tracePt t="10657" x="8669338" y="1938338"/>
          <p14:tracePt t="10667" x="8636000" y="1938338"/>
          <p14:tracePt t="10673" x="8628063" y="1938338"/>
          <p14:tracePt t="10681" x="8610600" y="1955800"/>
          <p14:tracePt t="10689" x="8593138" y="1955800"/>
          <p14:tracePt t="10697" x="8577263" y="1955800"/>
          <p14:tracePt t="10722" x="8567738" y="1955800"/>
          <p14:tracePt t="10802" x="8567738" y="1963738"/>
          <p14:tracePt t="12891" x="8551863" y="1963738"/>
          <p14:tracePt t="12901" x="8534400" y="1963738"/>
          <p14:tracePt t="12914" x="8526463" y="1963738"/>
          <p14:tracePt t="12930" x="8509000" y="1963738"/>
          <p14:tracePt t="12939" x="8509000" y="1981200"/>
          <p14:tracePt t="12947" x="8491538" y="1981200"/>
          <p14:tracePt t="12963" x="8483600" y="1981200"/>
          <p14:tracePt t="12975" x="8466138" y="1998663"/>
          <p14:tracePt t="12980" x="8450263" y="2024063"/>
          <p14:tracePt t="14707" x="8407400" y="2024063"/>
          <p14:tracePt t="14716" x="8364538" y="2024063"/>
          <p14:tracePt t="14724" x="8323263" y="2024063"/>
          <p14:tracePt t="14729" x="8280400" y="2039938"/>
          <p14:tracePt t="14736" x="8247063" y="2057400"/>
          <p14:tracePt t="14744" x="8221663" y="2065338"/>
          <p14:tracePt t="14753" x="8186738" y="2100263"/>
          <p14:tracePt t="14760" x="8161338" y="2108200"/>
          <p14:tracePt t="14768" x="8102600" y="2141538"/>
          <p14:tracePt t="14777" x="8077200" y="2159000"/>
          <p14:tracePt t="14786" x="8034338" y="2184400"/>
          <p14:tracePt t="14793" x="8001000" y="2209800"/>
          <p14:tracePt t="14801" x="7958138" y="2227263"/>
          <p14:tracePt t="14809" x="7932738" y="2260600"/>
          <p14:tracePt t="14819" x="7899400" y="2268538"/>
          <p14:tracePt t="14825" x="7874000" y="2286000"/>
          <p14:tracePt t="14833" x="7856538" y="2303463"/>
          <p14:tracePt t="14841" x="7840663" y="2311400"/>
          <p14:tracePt t="14850" x="7831138" y="2328863"/>
          <p14:tracePt t="14857" x="7815263" y="2344738"/>
          <p14:tracePt t="14873" x="7797800" y="2344738"/>
          <p14:tracePt t="14874" x="7789863" y="2362200"/>
          <p14:tracePt t="14882" x="7772400" y="2362200"/>
          <p14:tracePt t="14899" x="7772400" y="2370138"/>
          <p14:tracePt t="15003" x="7754938" y="2370138"/>
          <p14:tracePt t="15392" x="7747000" y="2370138"/>
          <p14:tracePt t="15406" x="7729538" y="2370138"/>
          <p14:tracePt t="15419" x="7713663" y="2370138"/>
          <p14:tracePt t="15428" x="7670800" y="2387600"/>
          <p14:tracePt t="15432" x="7594600" y="2387600"/>
          <p14:tracePt t="15443" x="7510463" y="2405063"/>
          <p14:tracePt t="15447" x="7383463" y="2430463"/>
          <p14:tracePt t="15467" x="6916738" y="2514600"/>
          <p14:tracePt t="15476" x="6646863" y="2557463"/>
          <p14:tracePt t="15480" x="6316663" y="2616200"/>
          <p14:tracePt t="15494" x="5926138" y="2674938"/>
          <p14:tracePt t="15495" x="5529263" y="2717800"/>
          <p14:tracePt t="15502" x="5097463" y="2776538"/>
          <p14:tracePt t="15519" x="4259263" y="2895600"/>
          <p14:tracePt t="15527" x="4056063" y="2921000"/>
          <p14:tracePt t="15534" x="3725863" y="2979738"/>
          <p14:tracePt t="15543" x="3614738" y="2997200"/>
          <p14:tracePt t="15551" x="3352800" y="3022600"/>
          <p14:tracePt t="15559" x="3175000" y="3040063"/>
          <p14:tracePt t="15573" x="3124200" y="3055938"/>
          <p14:tracePt t="15577" x="3022600" y="3055938"/>
          <p14:tracePt t="15583" x="2946400" y="3065463"/>
          <p14:tracePt t="15594" x="2903538" y="3065463"/>
          <p14:tracePt t="15599" x="2878138" y="3065463"/>
          <p14:tracePt t="15614" x="2844800" y="3065463"/>
          <p14:tracePt t="15907" x="2827338" y="3065463"/>
          <p14:tracePt t="15925" x="2801938" y="3065463"/>
          <p14:tracePt t="15934" x="2776538" y="3065463"/>
          <p14:tracePt t="15938" x="2760663" y="3055938"/>
          <p14:tracePt t="15946" x="2743200" y="3055938"/>
          <p14:tracePt t="15954" x="2717800" y="3040063"/>
          <p14:tracePt t="15962" x="2700338" y="3040063"/>
          <p14:tracePt t="15974" x="2700338" y="3022600"/>
          <p14:tracePt t="15979" x="2684463" y="3022600"/>
          <p14:tracePt t="15987" x="2674938" y="3022600"/>
          <p14:tracePt t="16011" x="2674938" y="3005138"/>
          <p14:tracePt t="16108" x="2684463" y="3005138"/>
          <p14:tracePt t="16124" x="2700338" y="2997200"/>
          <p14:tracePt t="16133" x="2717800" y="2997200"/>
          <p14:tracePt t="16139" x="2725738" y="2997200"/>
          <p14:tracePt t="16147" x="2760663" y="2997200"/>
          <p14:tracePt t="16156" x="2786063" y="2979738"/>
          <p14:tracePt t="16163" x="2819400" y="2979738"/>
          <p14:tracePt t="16175" x="2844800" y="2963863"/>
          <p14:tracePt t="16181" x="2878138" y="2963863"/>
          <p14:tracePt t="16188" x="2928938" y="2963863"/>
          <p14:tracePt t="16195" x="2963863" y="2954338"/>
          <p14:tracePt t="16204" x="3022600" y="2938463"/>
          <p14:tracePt t="16212" x="3065463" y="2938463"/>
          <p14:tracePt t="16224" x="3106738" y="2921000"/>
          <p14:tracePt t="16229" x="3132138" y="2921000"/>
          <p14:tracePt t="16236" x="3192463" y="2903538"/>
          <p14:tracePt t="16244" x="3208338" y="2903538"/>
          <p14:tracePt t="16252" x="3251200" y="2903538"/>
          <p14:tracePt t="16260" x="3294063" y="2895600"/>
          <p14:tracePt t="16268" x="3319463" y="2895600"/>
          <p14:tracePt t="16276" x="3352800" y="2895600"/>
          <p14:tracePt t="16285" x="3395663" y="2895600"/>
          <p14:tracePt t="16292" x="3421063" y="2895600"/>
          <p14:tracePt t="16300" x="3454400" y="2895600"/>
          <p14:tracePt t="16308" x="3479800" y="2895600"/>
          <p14:tracePt t="16318" x="3513138" y="2895600"/>
          <p14:tracePt t="16324" x="3522663" y="2895600"/>
          <p14:tracePt t="16334" x="3556000" y="2895600"/>
          <p14:tracePt t="16340" x="3563938" y="2895600"/>
          <p14:tracePt t="16350" x="3598863" y="2895600"/>
          <p14:tracePt t="16356" x="3624263" y="2895600"/>
          <p14:tracePt t="16368" x="3640138" y="2895600"/>
          <p14:tracePt t="16373" x="3665538" y="2895600"/>
          <p14:tracePt t="16383" x="3700463" y="2895600"/>
          <p14:tracePt t="16389" x="3708400" y="2895600"/>
          <p14:tracePt t="16400" x="3759200" y="2895600"/>
          <p14:tracePt t="16405" x="3802063" y="2895600"/>
          <p14:tracePt t="16418" x="3843338" y="2895600"/>
          <p14:tracePt t="16422" x="3886200" y="2895600"/>
          <p14:tracePt t="16434" x="3929063" y="2895600"/>
          <p14:tracePt t="16438" x="3987800" y="2895600"/>
          <p14:tracePt t="16450" x="4046538" y="2895600"/>
          <p14:tracePt t="16454" x="4106863" y="2895600"/>
          <p14:tracePt t="16469" x="4157663" y="2895600"/>
          <p14:tracePt t="16472" x="4233863" y="2895600"/>
          <p14:tracePt t="16483" x="4300538" y="2895600"/>
          <p14:tracePt t="16487" x="4360863" y="2895600"/>
          <p14:tracePt t="16501" x="4437063" y="2903538"/>
          <p14:tracePt t="16504" x="4503738" y="2903538"/>
          <p14:tracePt t="16518" x="4564063" y="2903538"/>
          <p14:tracePt t="16518" x="4640263" y="2921000"/>
          <p14:tracePt t="16526" x="4699000" y="2921000"/>
          <p14:tracePt t="16534" x="4749800" y="2921000"/>
          <p14:tracePt t="16542" x="4808538" y="2921000"/>
          <p14:tracePt t="16551" x="4868863" y="2921000"/>
          <p14:tracePt t="16558" x="4910138" y="2938463"/>
          <p14:tracePt t="16573" x="4953000" y="2938463"/>
          <p14:tracePt t="16577" x="5011738" y="2938463"/>
          <p14:tracePt t="16585" x="5054600" y="2938463"/>
          <p14:tracePt t="16591" x="5113338" y="2938463"/>
          <p14:tracePt t="16602" x="5156200" y="2938463"/>
          <p14:tracePt t="16607" x="5214938" y="2938463"/>
          <p14:tracePt t="16624" x="5300663" y="2938463"/>
          <p14:tracePt t="16631" x="5316538" y="2938463"/>
          <p14:tracePt t="16639" x="5359400" y="2938463"/>
          <p14:tracePt t="16647" x="5435600" y="2921000"/>
          <p14:tracePt t="16655" x="5443538" y="2903538"/>
          <p14:tracePt t="16669" x="5486400" y="2903538"/>
          <p14:tracePt t="16676" x="5519738" y="2895600"/>
          <p14:tracePt t="16683" x="5580063" y="2895600"/>
          <p14:tracePt t="16691" x="5588000" y="2895600"/>
          <p14:tracePt t="16696" x="5630863" y="2878138"/>
          <p14:tracePt t="16703" x="5646738" y="2878138"/>
          <p14:tracePt t="16712" x="5681663" y="2878138"/>
          <p14:tracePt t="16734" x="5707063" y="2878138"/>
          <p14:tracePt t="16734" x="5722938" y="2862263"/>
          <p14:tracePt t="16739" x="5748338" y="2862263"/>
          <p14:tracePt t="16744" x="5765800" y="2862263"/>
          <p14:tracePt t="16752" x="5791200" y="2852738"/>
          <p14:tracePt t="16760" x="5808663" y="2852738"/>
          <p14:tracePt t="16774" x="5834063" y="2852738"/>
          <p14:tracePt t="16779" x="5849938" y="2852738"/>
          <p14:tracePt t="16785" x="5875338" y="2836863"/>
          <p14:tracePt t="16792" x="5892800" y="2836863"/>
          <p14:tracePt t="16801" x="5935663" y="2836863"/>
          <p14:tracePt t="16808" x="5951538" y="2836863"/>
          <p14:tracePt t="16825" x="6011863" y="2819400"/>
          <p14:tracePt t="16833" x="6037263" y="2819400"/>
          <p14:tracePt t="16840" x="6070600" y="2811463"/>
          <p14:tracePt t="16850" x="6078538" y="2811463"/>
          <p14:tracePt t="16856" x="6113463" y="2811463"/>
          <p14:tracePt t="16871" x="6138863" y="2811463"/>
          <p14:tracePt t="16876" x="6154738" y="2811463"/>
          <p14:tracePt t="16884" x="6172200" y="2811463"/>
          <p14:tracePt t="16889" x="6180138" y="2811463"/>
          <p14:tracePt t="16901" x="6197600" y="2794000"/>
          <p14:tracePt t="16913" x="6215063" y="2794000"/>
          <p14:tracePt t="16926" x="6223000" y="2794000"/>
          <p14:tracePt t="16954" x="6240463" y="2794000"/>
          <p14:tracePt t="24809" x="6256338" y="2794000"/>
          <p14:tracePt t="24825" x="6281738" y="2760663"/>
          <p14:tracePt t="24827" x="6316663" y="2735263"/>
          <p14:tracePt t="24836" x="6342063" y="2717800"/>
          <p14:tracePt t="24842" x="6367463" y="2709863"/>
          <p14:tracePt t="24848" x="6400800" y="2692400"/>
          <p14:tracePt t="24856" x="6418263" y="2659063"/>
          <p14:tracePt t="24869" x="6443663" y="2659063"/>
          <p14:tracePt t="24877" x="6459538" y="2649538"/>
          <p14:tracePt t="24881" x="6469063" y="2633663"/>
          <p14:tracePt t="24888" x="6502400" y="2633663"/>
          <p14:tracePt t="24896" x="6502400" y="2616200"/>
          <p14:tracePt t="24908" x="6510338" y="2616200"/>
          <p14:tracePt t="24912" x="6545263" y="2608263"/>
          <p14:tracePt t="24924" x="6561138" y="2608263"/>
          <p14:tracePt t="24929" x="6570663" y="2590800"/>
          <p14:tracePt t="24936" x="6611938" y="2557463"/>
          <p14:tracePt t="24944" x="6646863" y="2547938"/>
          <p14:tracePt t="24952" x="6672263" y="2514600"/>
          <p14:tracePt t="24960" x="6705600" y="2489200"/>
          <p14:tracePt t="24974" x="6731000" y="2463800"/>
          <p14:tracePt t="24978" x="6773863" y="2430463"/>
          <p14:tracePt t="24987" x="6815138" y="2387600"/>
          <p14:tracePt t="24993" x="6858000" y="2344738"/>
          <p14:tracePt t="25003" x="6908800" y="2303463"/>
          <p14:tracePt t="25009" x="6934200" y="2260600"/>
          <p14:tracePt t="25024" x="6977063" y="2227263"/>
          <p14:tracePt t="25027" x="7018338" y="2201863"/>
          <p14:tracePt t="25037" x="7061200" y="2159000"/>
          <p14:tracePt t="25042" x="7078663" y="2141538"/>
          <p14:tracePt t="25053" x="7119938" y="2108200"/>
          <p14:tracePt t="25058" x="7154863" y="2082800"/>
          <p14:tracePt t="25074" x="7162800" y="2057400"/>
          <p14:tracePt t="25075" x="7196138" y="2024063"/>
          <p14:tracePt t="25081" x="7205663" y="2014538"/>
          <p14:tracePt t="25090" x="7239000" y="1998663"/>
          <p14:tracePt t="25097" x="7246938" y="1981200"/>
          <p14:tracePt t="25105" x="7264400" y="1963738"/>
          <p14:tracePt t="25121" x="7281863" y="1955800"/>
          <p14:tracePt t="25138" x="7297738" y="1938338"/>
          <p14:tracePt t="25171" x="7307263" y="1938338"/>
          <p14:tracePt t="25181" x="7307263" y="1922463"/>
          <p14:tracePt t="25203" x="7323138" y="1922463"/>
          <p14:tracePt t="25437" x="7340600" y="1912938"/>
          <p14:tracePt t="25446" x="7399338" y="1862138"/>
          <p14:tracePt t="25452" x="7467600" y="1811338"/>
          <p14:tracePt t="25460" x="7526338" y="1760538"/>
          <p14:tracePt t="25472" x="7670800" y="1651000"/>
          <p14:tracePt t="25477" x="7772400" y="1574800"/>
          <p14:tracePt t="25484" x="7899400" y="1473200"/>
          <p14:tracePt t="25492" x="8043863" y="1389063"/>
          <p14:tracePt t="25500" x="8204200" y="1270000"/>
          <p14:tracePt t="25509" x="8364538" y="1168400"/>
          <p14:tracePt t="25524" x="8526463" y="1058863"/>
          <p14:tracePt t="25527" x="8678863" y="957263"/>
          <p14:tracePt t="25533" x="8856663" y="838200"/>
          <p14:tracePt t="25541" x="8923338" y="795338"/>
          <p14:tracePt t="25549" x="9059863" y="711200"/>
          <p14:tracePt t="25557" x="9202738" y="617538"/>
          <p14:tracePt t="25565" x="9304338" y="550863"/>
          <p14:tracePt t="25573" x="9405938" y="474663"/>
          <p14:tracePt t="25581" x="9474200" y="423863"/>
          <p14:tracePt t="25590" x="9550400" y="363538"/>
          <p14:tracePt t="25597" x="9618663" y="322263"/>
          <p14:tracePt t="25607" x="9659938" y="271463"/>
          <p14:tracePt t="25624" x="9677400" y="261938"/>
          <p14:tracePt t="25624" x="9720263" y="220663"/>
          <p14:tracePt t="25630" x="9753600" y="185738"/>
          <p14:tracePt t="25639" x="9779000" y="160338"/>
          <p14:tracePt t="25645" x="9804400" y="119063"/>
          <p14:tracePt t="25655" x="9821863" y="101600"/>
          <p14:tracePt t="25662" x="9855200" y="76200"/>
          <p14:tracePt t="25675" x="9863138" y="42863"/>
          <p14:tracePt t="25679" x="9880600" y="254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96526" y="666447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Reference</a:t>
            </a:r>
            <a:endParaRPr kumimoji="1"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4F6BBFA-CA0C-144A-8DB1-0D27B46AB458}"/>
              </a:ext>
            </a:extLst>
          </p:cNvPr>
          <p:cNvSpPr txBox="1"/>
          <p:nvPr/>
        </p:nvSpPr>
        <p:spPr>
          <a:xfrm>
            <a:off x="892778" y="1660357"/>
            <a:ext cx="9289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aforementioned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methods and experimental details can be found in </a:t>
            </a:r>
            <a:r>
              <a:rPr kumimoji="1" lang="en-US" altLang="zh-CN" dirty="0" err="1"/>
              <a:t>arXiv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lang="en-US" altLang="zh-CN" dirty="0"/>
              <a:t>2205.10617</a:t>
            </a:r>
            <a:r>
              <a:rPr kumimoji="1" lang="en-US" altLang="zh-CN" dirty="0"/>
              <a:t>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258578-1F48-8249-9B00-7EB697BDF64D}"/>
              </a:ext>
            </a:extLst>
          </p:cNvPr>
          <p:cNvSpPr txBox="1"/>
          <p:nvPr/>
        </p:nvSpPr>
        <p:spPr>
          <a:xfrm>
            <a:off x="892778" y="2382252"/>
            <a:ext cx="822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Source code can be found at: https://</a:t>
            </a:r>
            <a:r>
              <a:rPr kumimoji="1" lang="en-US" altLang="zh-CN" dirty="0" err="1"/>
              <a:t>github.com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ForeverPs</a:t>
            </a:r>
            <a:r>
              <a:rPr kumimoji="1" lang="en-US" altLang="zh-CN" dirty="0"/>
              <a:t>/Robust-Classification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B41443-73B2-9A40-8E5C-68CD6A984FEB}"/>
              </a:ext>
            </a:extLst>
          </p:cNvPr>
          <p:cNvSpPr txBox="1"/>
          <p:nvPr/>
        </p:nvSpPr>
        <p:spPr>
          <a:xfrm>
            <a:off x="4223818" y="5197643"/>
            <a:ext cx="26276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!</a:t>
            </a:r>
            <a:endParaRPr kumimoji="1"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视频 1">
            <a:hlinkClick r:id="" action="ppaction://media"/>
            <a:extLst>
              <a:ext uri="{FF2B5EF4-FFF2-40B4-BE49-F238E27FC236}">
                <a16:creationId xmlns:a16="http://schemas.microsoft.com/office/drawing/2014/main" id="{2C8675F1-7F02-E045-9F84-E614C6C70E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54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35"/>
    </mc:Choice>
    <mc:Fallback xmlns="">
      <p:transition spd="slow" advTm="26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02" x="5037138" y="6350000"/>
          <p14:tracePt t="9717" x="5087938" y="6291263"/>
          <p14:tracePt t="9729" x="5113338" y="6265863"/>
          <p14:tracePt t="9737" x="5138738" y="6223000"/>
          <p14:tracePt t="9741" x="5173663" y="6180138"/>
          <p14:tracePt t="9747" x="5214938" y="6121400"/>
          <p14:tracePt t="9755" x="5316538" y="5986463"/>
          <p14:tracePt t="9769" x="5334000" y="5935663"/>
          <p14:tracePt t="9777" x="5402263" y="5834063"/>
          <p14:tracePt t="9782" x="5461000" y="5740400"/>
          <p14:tracePt t="9789" x="5503863" y="5656263"/>
          <p14:tracePt t="9796" x="5545138" y="5588000"/>
          <p14:tracePt t="9803" x="5588000" y="5494338"/>
          <p14:tracePt t="9811" x="5630863" y="5443538"/>
          <p14:tracePt t="9824" x="5630863" y="5410200"/>
          <p14:tracePt t="9829" x="5664200" y="5351463"/>
          <p14:tracePt t="9836" x="5681663" y="5308600"/>
          <p14:tracePt t="9843" x="5707063" y="5283200"/>
          <p14:tracePt t="9851" x="5707063" y="5240338"/>
          <p14:tracePt t="9859" x="5722938" y="5207000"/>
          <p14:tracePt t="9873" x="5722938" y="5181600"/>
          <p14:tracePt t="9877" x="5732463" y="5148263"/>
          <p14:tracePt t="9885" x="5732463" y="5105400"/>
          <p14:tracePt t="9891" x="5748338" y="5097463"/>
          <p14:tracePt t="9907" x="5748338" y="5046663"/>
          <p14:tracePt t="9918" x="5748338" y="4995863"/>
          <p14:tracePt t="9925" x="5732463" y="4945063"/>
          <p14:tracePt t="9935" x="5722938" y="4919663"/>
          <p14:tracePt t="9940" x="5689600" y="4894263"/>
          <p14:tracePt t="9951" x="5664200" y="4843463"/>
          <p14:tracePt t="9957" x="5630863" y="4818063"/>
          <p14:tracePt t="9975" x="5562600" y="4749800"/>
          <p14:tracePt t="9980" x="5519738" y="4699000"/>
          <p14:tracePt t="9989" x="5478463" y="4656138"/>
          <p14:tracePt t="9996" x="5435600" y="4597400"/>
          <p14:tracePt t="10004" x="5402263" y="4554538"/>
          <p14:tracePt t="10018" x="5359400" y="4495800"/>
          <p14:tracePt t="10024" x="5341938" y="4452938"/>
          <p14:tracePt t="10029" x="5334000" y="4411663"/>
          <p14:tracePt t="10037" x="5316538" y="4351338"/>
          <p14:tracePt t="10045" x="5316538" y="4300538"/>
          <p14:tracePt t="10053" x="5316538" y="4183063"/>
          <p14:tracePt t="10061" x="5376863" y="4106863"/>
          <p14:tracePt t="10075" x="5461000" y="3995738"/>
          <p14:tracePt t="10080" x="5580063" y="3878263"/>
          <p14:tracePt t="10086" x="5732463" y="3751263"/>
          <p14:tracePt t="10093" x="5926138" y="3606800"/>
          <p14:tracePt t="10102" x="6240463" y="3403600"/>
          <p14:tracePt t="10109" x="6502400" y="3268663"/>
          <p14:tracePt t="10124" x="6629400" y="3225800"/>
          <p14:tracePt t="10128" x="6858000" y="3124200"/>
          <p14:tracePt t="10136" x="7078663" y="3040063"/>
          <p14:tracePt t="10142" x="7297738" y="2963863"/>
          <p14:tracePt t="10152" x="7383463" y="2954338"/>
          <p14:tracePt t="10158" x="7526338" y="2903538"/>
          <p14:tracePt t="10175" x="7797800" y="2852738"/>
          <p14:tracePt t="10376" x="7815263" y="2852738"/>
          <p14:tracePt t="10386" x="7874000" y="2811463"/>
          <p14:tracePt t="10392" x="7942263" y="2760663"/>
          <p14:tracePt t="10401" x="8018463" y="2692400"/>
          <p14:tracePt t="10407" x="8085138" y="2633663"/>
          <p14:tracePt t="10421" x="8161338" y="2557463"/>
          <p14:tracePt t="10427" x="8237538" y="2506663"/>
          <p14:tracePt t="10436" x="8389938" y="2370138"/>
          <p14:tracePt t="10440" x="8450263" y="2311400"/>
          <p14:tracePt t="10452" x="8577263" y="2201863"/>
          <p14:tracePt t="10456" x="8669338" y="2125663"/>
          <p14:tracePt t="10474" x="8770938" y="2024063"/>
          <p14:tracePt t="10480" x="8813800" y="1981200"/>
          <p14:tracePt t="10488" x="8839200" y="1955800"/>
          <p14:tracePt t="10496" x="8856663" y="1938338"/>
          <p14:tracePt t="10504" x="8872538" y="1922463"/>
          <p14:tracePt t="10520" x="8882063" y="1912938"/>
          <p14:tracePt t="10579" x="8872538" y="1912938"/>
          <p14:tracePt t="10585" x="8856663" y="1912938"/>
          <p14:tracePt t="10593" x="8839200" y="1912938"/>
          <p14:tracePt t="10601" x="8821738" y="1912938"/>
          <p14:tracePt t="10609" x="8796338" y="1912938"/>
          <p14:tracePt t="10618" x="8780463" y="1912938"/>
          <p14:tracePt t="10625" x="8755063" y="1912938"/>
          <p14:tracePt t="10634" x="8729663" y="1922463"/>
          <p14:tracePt t="10641" x="8694738" y="1922463"/>
          <p14:tracePt t="10649" x="8678863" y="1922463"/>
          <p14:tracePt t="10657" x="8669338" y="1938338"/>
          <p14:tracePt t="10667" x="8636000" y="1938338"/>
          <p14:tracePt t="10673" x="8628063" y="1938338"/>
          <p14:tracePt t="10681" x="8610600" y="1955800"/>
          <p14:tracePt t="10689" x="8593138" y="1955800"/>
          <p14:tracePt t="10697" x="8577263" y="1955800"/>
          <p14:tracePt t="10722" x="8567738" y="1955800"/>
          <p14:tracePt t="10802" x="8567738" y="1963738"/>
          <p14:tracePt t="12891" x="8551863" y="1963738"/>
          <p14:tracePt t="12901" x="8534400" y="1963738"/>
          <p14:tracePt t="12914" x="8526463" y="1963738"/>
          <p14:tracePt t="12930" x="8509000" y="1963738"/>
          <p14:tracePt t="12939" x="8509000" y="1981200"/>
          <p14:tracePt t="12947" x="8491538" y="1981200"/>
          <p14:tracePt t="12963" x="8483600" y="1981200"/>
          <p14:tracePt t="12975" x="8466138" y="1998663"/>
          <p14:tracePt t="12980" x="8450263" y="2024063"/>
          <p14:tracePt t="14707" x="8407400" y="2024063"/>
          <p14:tracePt t="14716" x="8364538" y="2024063"/>
          <p14:tracePt t="14724" x="8323263" y="2024063"/>
          <p14:tracePt t="14729" x="8280400" y="2039938"/>
          <p14:tracePt t="14736" x="8247063" y="2057400"/>
          <p14:tracePt t="14744" x="8221663" y="2065338"/>
          <p14:tracePt t="14753" x="8186738" y="2100263"/>
          <p14:tracePt t="14760" x="8161338" y="2108200"/>
          <p14:tracePt t="14768" x="8102600" y="2141538"/>
          <p14:tracePt t="14777" x="8077200" y="2159000"/>
          <p14:tracePt t="14786" x="8034338" y="2184400"/>
          <p14:tracePt t="14793" x="8001000" y="2209800"/>
          <p14:tracePt t="14801" x="7958138" y="2227263"/>
          <p14:tracePt t="14809" x="7932738" y="2260600"/>
          <p14:tracePt t="14819" x="7899400" y="2268538"/>
          <p14:tracePt t="14825" x="7874000" y="2286000"/>
          <p14:tracePt t="14833" x="7856538" y="2303463"/>
          <p14:tracePt t="14841" x="7840663" y="2311400"/>
          <p14:tracePt t="14850" x="7831138" y="2328863"/>
          <p14:tracePt t="14857" x="7815263" y="2344738"/>
          <p14:tracePt t="14873" x="7797800" y="2344738"/>
          <p14:tracePt t="14874" x="7789863" y="2362200"/>
          <p14:tracePt t="14882" x="7772400" y="2362200"/>
          <p14:tracePt t="14899" x="7772400" y="2370138"/>
          <p14:tracePt t="15003" x="7754938" y="2370138"/>
          <p14:tracePt t="15392" x="7747000" y="2370138"/>
          <p14:tracePt t="15406" x="7729538" y="2370138"/>
          <p14:tracePt t="15419" x="7713663" y="2370138"/>
          <p14:tracePt t="15428" x="7670800" y="2387600"/>
          <p14:tracePt t="15432" x="7594600" y="2387600"/>
          <p14:tracePt t="15443" x="7510463" y="2405063"/>
          <p14:tracePt t="15447" x="7383463" y="2430463"/>
          <p14:tracePt t="15467" x="6916738" y="2514600"/>
          <p14:tracePt t="15476" x="6646863" y="2557463"/>
          <p14:tracePt t="15480" x="6316663" y="2616200"/>
          <p14:tracePt t="15494" x="5926138" y="2674938"/>
          <p14:tracePt t="15495" x="5529263" y="2717800"/>
          <p14:tracePt t="15502" x="5097463" y="2776538"/>
          <p14:tracePt t="15519" x="4259263" y="2895600"/>
          <p14:tracePt t="15527" x="4056063" y="2921000"/>
          <p14:tracePt t="15534" x="3725863" y="2979738"/>
          <p14:tracePt t="15543" x="3614738" y="2997200"/>
          <p14:tracePt t="15551" x="3352800" y="3022600"/>
          <p14:tracePt t="15559" x="3175000" y="3040063"/>
          <p14:tracePt t="15573" x="3124200" y="3055938"/>
          <p14:tracePt t="15577" x="3022600" y="3055938"/>
          <p14:tracePt t="15583" x="2946400" y="3065463"/>
          <p14:tracePt t="15594" x="2903538" y="3065463"/>
          <p14:tracePt t="15599" x="2878138" y="3065463"/>
          <p14:tracePt t="15614" x="2844800" y="3065463"/>
          <p14:tracePt t="15907" x="2827338" y="3065463"/>
          <p14:tracePt t="15925" x="2801938" y="3065463"/>
          <p14:tracePt t="15934" x="2776538" y="3065463"/>
          <p14:tracePt t="15938" x="2760663" y="3055938"/>
          <p14:tracePt t="15946" x="2743200" y="3055938"/>
          <p14:tracePt t="15954" x="2717800" y="3040063"/>
          <p14:tracePt t="15962" x="2700338" y="3040063"/>
          <p14:tracePt t="15974" x="2700338" y="3022600"/>
          <p14:tracePt t="15979" x="2684463" y="3022600"/>
          <p14:tracePt t="15987" x="2674938" y="3022600"/>
          <p14:tracePt t="16011" x="2674938" y="3005138"/>
          <p14:tracePt t="16108" x="2684463" y="3005138"/>
          <p14:tracePt t="16124" x="2700338" y="2997200"/>
          <p14:tracePt t="16133" x="2717800" y="2997200"/>
          <p14:tracePt t="16139" x="2725738" y="2997200"/>
          <p14:tracePt t="16147" x="2760663" y="2997200"/>
          <p14:tracePt t="16156" x="2786063" y="2979738"/>
          <p14:tracePt t="16163" x="2819400" y="2979738"/>
          <p14:tracePt t="16175" x="2844800" y="2963863"/>
          <p14:tracePt t="16181" x="2878138" y="2963863"/>
          <p14:tracePt t="16188" x="2928938" y="2963863"/>
          <p14:tracePt t="16195" x="2963863" y="2954338"/>
          <p14:tracePt t="16204" x="3022600" y="2938463"/>
          <p14:tracePt t="16212" x="3065463" y="2938463"/>
          <p14:tracePt t="16224" x="3106738" y="2921000"/>
          <p14:tracePt t="16229" x="3132138" y="2921000"/>
          <p14:tracePt t="16236" x="3192463" y="2903538"/>
          <p14:tracePt t="16244" x="3208338" y="2903538"/>
          <p14:tracePt t="16252" x="3251200" y="2903538"/>
          <p14:tracePt t="16260" x="3294063" y="2895600"/>
          <p14:tracePt t="16268" x="3319463" y="2895600"/>
          <p14:tracePt t="16276" x="3352800" y="2895600"/>
          <p14:tracePt t="16285" x="3395663" y="2895600"/>
          <p14:tracePt t="16292" x="3421063" y="2895600"/>
          <p14:tracePt t="16300" x="3454400" y="2895600"/>
          <p14:tracePt t="16308" x="3479800" y="2895600"/>
          <p14:tracePt t="16318" x="3513138" y="2895600"/>
          <p14:tracePt t="16324" x="3522663" y="2895600"/>
          <p14:tracePt t="16334" x="3556000" y="2895600"/>
          <p14:tracePt t="16340" x="3563938" y="2895600"/>
          <p14:tracePt t="16350" x="3598863" y="2895600"/>
          <p14:tracePt t="16356" x="3624263" y="2895600"/>
          <p14:tracePt t="16368" x="3640138" y="2895600"/>
          <p14:tracePt t="16373" x="3665538" y="2895600"/>
          <p14:tracePt t="16383" x="3700463" y="2895600"/>
          <p14:tracePt t="16389" x="3708400" y="2895600"/>
          <p14:tracePt t="16400" x="3759200" y="2895600"/>
          <p14:tracePt t="16405" x="3802063" y="2895600"/>
          <p14:tracePt t="16418" x="3843338" y="2895600"/>
          <p14:tracePt t="16422" x="3886200" y="2895600"/>
          <p14:tracePt t="16434" x="3929063" y="2895600"/>
          <p14:tracePt t="16438" x="3987800" y="2895600"/>
          <p14:tracePt t="16450" x="4046538" y="2895600"/>
          <p14:tracePt t="16454" x="4106863" y="2895600"/>
          <p14:tracePt t="16469" x="4157663" y="2895600"/>
          <p14:tracePt t="16472" x="4233863" y="2895600"/>
          <p14:tracePt t="16483" x="4300538" y="2895600"/>
          <p14:tracePt t="16487" x="4360863" y="2895600"/>
          <p14:tracePt t="16501" x="4437063" y="2903538"/>
          <p14:tracePt t="16504" x="4503738" y="2903538"/>
          <p14:tracePt t="16518" x="4564063" y="2903538"/>
          <p14:tracePt t="16518" x="4640263" y="2921000"/>
          <p14:tracePt t="16526" x="4699000" y="2921000"/>
          <p14:tracePt t="16534" x="4749800" y="2921000"/>
          <p14:tracePt t="16542" x="4808538" y="2921000"/>
          <p14:tracePt t="16551" x="4868863" y="2921000"/>
          <p14:tracePt t="16558" x="4910138" y="2938463"/>
          <p14:tracePt t="16573" x="4953000" y="2938463"/>
          <p14:tracePt t="16577" x="5011738" y="2938463"/>
          <p14:tracePt t="16585" x="5054600" y="2938463"/>
          <p14:tracePt t="16591" x="5113338" y="2938463"/>
          <p14:tracePt t="16602" x="5156200" y="2938463"/>
          <p14:tracePt t="16607" x="5214938" y="2938463"/>
          <p14:tracePt t="16624" x="5300663" y="2938463"/>
          <p14:tracePt t="16631" x="5316538" y="2938463"/>
          <p14:tracePt t="16639" x="5359400" y="2938463"/>
          <p14:tracePt t="16647" x="5435600" y="2921000"/>
          <p14:tracePt t="16655" x="5443538" y="2903538"/>
          <p14:tracePt t="16669" x="5486400" y="2903538"/>
          <p14:tracePt t="16676" x="5519738" y="2895600"/>
          <p14:tracePt t="16683" x="5580063" y="2895600"/>
          <p14:tracePt t="16691" x="5588000" y="2895600"/>
          <p14:tracePt t="16696" x="5630863" y="2878138"/>
          <p14:tracePt t="16703" x="5646738" y="2878138"/>
          <p14:tracePt t="16712" x="5681663" y="2878138"/>
          <p14:tracePt t="16734" x="5707063" y="2878138"/>
          <p14:tracePt t="16734" x="5722938" y="2862263"/>
          <p14:tracePt t="16739" x="5748338" y="2862263"/>
          <p14:tracePt t="16744" x="5765800" y="2862263"/>
          <p14:tracePt t="16752" x="5791200" y="2852738"/>
          <p14:tracePt t="16760" x="5808663" y="2852738"/>
          <p14:tracePt t="16774" x="5834063" y="2852738"/>
          <p14:tracePt t="16779" x="5849938" y="2852738"/>
          <p14:tracePt t="16785" x="5875338" y="2836863"/>
          <p14:tracePt t="16792" x="5892800" y="2836863"/>
          <p14:tracePt t="16801" x="5935663" y="2836863"/>
          <p14:tracePt t="16808" x="5951538" y="2836863"/>
          <p14:tracePt t="16825" x="6011863" y="2819400"/>
          <p14:tracePt t="16833" x="6037263" y="2819400"/>
          <p14:tracePt t="16840" x="6070600" y="2811463"/>
          <p14:tracePt t="16850" x="6078538" y="2811463"/>
          <p14:tracePt t="16856" x="6113463" y="2811463"/>
          <p14:tracePt t="16871" x="6138863" y="2811463"/>
          <p14:tracePt t="16876" x="6154738" y="2811463"/>
          <p14:tracePt t="16884" x="6172200" y="2811463"/>
          <p14:tracePt t="16889" x="6180138" y="2811463"/>
          <p14:tracePt t="16901" x="6197600" y="2794000"/>
          <p14:tracePt t="16913" x="6215063" y="2794000"/>
          <p14:tracePt t="16926" x="6223000" y="2794000"/>
          <p14:tracePt t="16954" x="6240463" y="2794000"/>
          <p14:tracePt t="24809" x="6256338" y="2794000"/>
          <p14:tracePt t="24825" x="6281738" y="2760663"/>
          <p14:tracePt t="24827" x="6316663" y="2735263"/>
          <p14:tracePt t="24836" x="6342063" y="2717800"/>
          <p14:tracePt t="24842" x="6367463" y="2709863"/>
          <p14:tracePt t="24848" x="6400800" y="2692400"/>
          <p14:tracePt t="24856" x="6418263" y="2659063"/>
          <p14:tracePt t="24869" x="6443663" y="2659063"/>
          <p14:tracePt t="24877" x="6459538" y="2649538"/>
          <p14:tracePt t="24881" x="6469063" y="2633663"/>
          <p14:tracePt t="24888" x="6502400" y="2633663"/>
          <p14:tracePt t="24896" x="6502400" y="2616200"/>
          <p14:tracePt t="24908" x="6510338" y="2616200"/>
          <p14:tracePt t="24912" x="6545263" y="2608263"/>
          <p14:tracePt t="24924" x="6561138" y="2608263"/>
          <p14:tracePt t="24929" x="6570663" y="2590800"/>
          <p14:tracePt t="24936" x="6611938" y="2557463"/>
          <p14:tracePt t="24944" x="6646863" y="2547938"/>
          <p14:tracePt t="24952" x="6672263" y="2514600"/>
          <p14:tracePt t="24960" x="6705600" y="2489200"/>
          <p14:tracePt t="24974" x="6731000" y="2463800"/>
          <p14:tracePt t="24978" x="6773863" y="2430463"/>
          <p14:tracePt t="24987" x="6815138" y="2387600"/>
          <p14:tracePt t="24993" x="6858000" y="2344738"/>
          <p14:tracePt t="25003" x="6908800" y="2303463"/>
          <p14:tracePt t="25009" x="6934200" y="2260600"/>
          <p14:tracePt t="25024" x="6977063" y="2227263"/>
          <p14:tracePt t="25027" x="7018338" y="2201863"/>
          <p14:tracePt t="25037" x="7061200" y="2159000"/>
          <p14:tracePt t="25042" x="7078663" y="2141538"/>
          <p14:tracePt t="25053" x="7119938" y="2108200"/>
          <p14:tracePt t="25058" x="7154863" y="2082800"/>
          <p14:tracePt t="25074" x="7162800" y="2057400"/>
          <p14:tracePt t="25075" x="7196138" y="2024063"/>
          <p14:tracePt t="25081" x="7205663" y="2014538"/>
          <p14:tracePt t="25090" x="7239000" y="1998663"/>
          <p14:tracePt t="25097" x="7246938" y="1981200"/>
          <p14:tracePt t="25105" x="7264400" y="1963738"/>
          <p14:tracePt t="25121" x="7281863" y="1955800"/>
          <p14:tracePt t="25138" x="7297738" y="1938338"/>
          <p14:tracePt t="25171" x="7307263" y="1938338"/>
          <p14:tracePt t="25181" x="7307263" y="1922463"/>
          <p14:tracePt t="25203" x="7323138" y="1922463"/>
          <p14:tracePt t="25437" x="7340600" y="1912938"/>
          <p14:tracePt t="25446" x="7399338" y="1862138"/>
          <p14:tracePt t="25452" x="7467600" y="1811338"/>
          <p14:tracePt t="25460" x="7526338" y="1760538"/>
          <p14:tracePt t="25472" x="7670800" y="1651000"/>
          <p14:tracePt t="25477" x="7772400" y="1574800"/>
          <p14:tracePt t="25484" x="7899400" y="1473200"/>
          <p14:tracePt t="25492" x="8043863" y="1389063"/>
          <p14:tracePt t="25500" x="8204200" y="1270000"/>
          <p14:tracePt t="25509" x="8364538" y="1168400"/>
          <p14:tracePt t="25524" x="8526463" y="1058863"/>
          <p14:tracePt t="25527" x="8678863" y="957263"/>
          <p14:tracePt t="25533" x="8856663" y="838200"/>
          <p14:tracePt t="25541" x="8923338" y="795338"/>
          <p14:tracePt t="25549" x="9059863" y="711200"/>
          <p14:tracePt t="25557" x="9202738" y="617538"/>
          <p14:tracePt t="25565" x="9304338" y="550863"/>
          <p14:tracePt t="25573" x="9405938" y="474663"/>
          <p14:tracePt t="25581" x="9474200" y="423863"/>
          <p14:tracePt t="25590" x="9550400" y="363538"/>
          <p14:tracePt t="25597" x="9618663" y="322263"/>
          <p14:tracePt t="25607" x="9659938" y="271463"/>
          <p14:tracePt t="25624" x="9677400" y="261938"/>
          <p14:tracePt t="25624" x="9720263" y="220663"/>
          <p14:tracePt t="25630" x="9753600" y="185738"/>
          <p14:tracePt t="25639" x="9779000" y="160338"/>
          <p14:tracePt t="25645" x="9804400" y="119063"/>
          <p14:tracePt t="25655" x="9821863" y="101600"/>
          <p14:tracePt t="25662" x="9855200" y="76200"/>
          <p14:tracePt t="25675" x="9863138" y="42863"/>
          <p14:tracePt t="25679" x="9880600" y="254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288F405-DE7C-BC41-8AE1-05E209FD0B12}"/>
              </a:ext>
            </a:extLst>
          </p:cNvPr>
          <p:cNvSpPr txBox="1"/>
          <p:nvPr/>
        </p:nvSpPr>
        <p:spPr>
          <a:xfrm>
            <a:off x="2018962" y="1064715"/>
            <a:ext cx="1309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Outline</a:t>
            </a:r>
            <a:endParaRPr kumimoji="1"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23C689-E290-2240-903F-0804ED384B38}"/>
              </a:ext>
            </a:extLst>
          </p:cNvPr>
          <p:cNvSpPr txBox="1"/>
          <p:nvPr/>
        </p:nvSpPr>
        <p:spPr>
          <a:xfrm>
            <a:off x="4051457" y="1587935"/>
            <a:ext cx="2585964" cy="2944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dist">
              <a:lnSpc>
                <a:spcPct val="200000"/>
              </a:lnSpc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marL="457200" indent="-457200" algn="dist">
              <a:lnSpc>
                <a:spcPct val="200000"/>
              </a:lnSpc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  <a:p>
            <a:pPr marL="457200" indent="-457200" algn="dist">
              <a:lnSpc>
                <a:spcPct val="200000"/>
              </a:lnSpc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</a:t>
            </a:r>
          </a:p>
          <a:p>
            <a:pPr marL="457200" indent="-457200" algn="dist">
              <a:lnSpc>
                <a:spcPct val="200000"/>
              </a:lnSpc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Ablation Study</a:t>
            </a:r>
          </a:p>
        </p:txBody>
      </p:sp>
    </p:spTree>
    <p:extLst>
      <p:ext uri="{BB962C8B-B14F-4D97-AF65-F5344CB8AC3E}">
        <p14:creationId xmlns:p14="http://schemas.microsoft.com/office/powerpoint/2010/main" val="3674359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14"/>
    </mc:Choice>
    <mc:Fallback xmlns="">
      <p:transition spd="slow" advTm="1331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692487" y="706227"/>
            <a:ext cx="353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Background: Adversarial Attack</a:t>
            </a:r>
            <a:endParaRPr kumimoji="1" lang="zh-CN" altLang="en-US" b="1" dirty="0"/>
          </a:p>
        </p:txBody>
      </p:sp>
      <p:pic>
        <p:nvPicPr>
          <p:cNvPr id="8" name="图片 7" descr="小孩在路上行驶着一辆蓝色的车&#10;&#10;中度可信度描述已自动生成">
            <a:extLst>
              <a:ext uri="{FF2B5EF4-FFF2-40B4-BE49-F238E27FC236}">
                <a16:creationId xmlns:a16="http://schemas.microsoft.com/office/drawing/2014/main" id="{827C90D9-B5A2-E546-9881-62B64846B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264" y="2289632"/>
            <a:ext cx="2044700" cy="1822450"/>
          </a:xfrm>
          <a:prstGeom prst="rect">
            <a:avLst/>
          </a:prstGeom>
        </p:spPr>
      </p:pic>
      <p:pic>
        <p:nvPicPr>
          <p:cNvPr id="12" name="图片 11" descr="汽车在路上行驶的小孩&#10;&#10;描述已自动生成">
            <a:extLst>
              <a:ext uri="{FF2B5EF4-FFF2-40B4-BE49-F238E27FC236}">
                <a16:creationId xmlns:a16="http://schemas.microsoft.com/office/drawing/2014/main" id="{D5B414A8-3867-0B4D-8822-6C1789CAD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661" y="2289632"/>
            <a:ext cx="2044700" cy="1822450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31111D4D-33E7-D448-B760-1370153451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9770" y="2922251"/>
            <a:ext cx="721783" cy="628650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3CD46D8D-4287-D944-817C-9208560229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59935" y="3200857"/>
            <a:ext cx="430054" cy="238919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1CFA1C02-3269-B64B-A451-9AE1DC9A1F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33454" y="4424516"/>
            <a:ext cx="1817391" cy="446087"/>
          </a:xfrm>
          <a:prstGeom prst="rect">
            <a:avLst/>
          </a:prstGeom>
        </p:spPr>
      </p:pic>
      <p:pic>
        <p:nvPicPr>
          <p:cNvPr id="16" name="图形 15">
            <a:extLst>
              <a:ext uri="{FF2B5EF4-FFF2-40B4-BE49-F238E27FC236}">
                <a16:creationId xmlns:a16="http://schemas.microsoft.com/office/drawing/2014/main" id="{4A4024AC-B308-9346-ACD3-3CCDCD34A7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12266" y="4166586"/>
            <a:ext cx="2044698" cy="733994"/>
          </a:xfrm>
          <a:prstGeom prst="rect">
            <a:avLst/>
          </a:prstGeom>
        </p:spPr>
      </p:pic>
      <p:pic>
        <p:nvPicPr>
          <p:cNvPr id="17" name="图形 16">
            <a:extLst>
              <a:ext uri="{FF2B5EF4-FFF2-40B4-BE49-F238E27FC236}">
                <a16:creationId xmlns:a16="http://schemas.microsoft.com/office/drawing/2014/main" id="{5E587718-8E66-7544-B1FC-59E8196CE5B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233661" y="4225286"/>
            <a:ext cx="2044698" cy="681566"/>
          </a:xfrm>
          <a:prstGeom prst="rect">
            <a:avLst/>
          </a:prstGeom>
        </p:spPr>
      </p:pic>
      <p:pic>
        <p:nvPicPr>
          <p:cNvPr id="18" name="图片 17" descr="背景图案&#10;&#10;描述已自动生成">
            <a:extLst>
              <a:ext uri="{FF2B5EF4-FFF2-40B4-BE49-F238E27FC236}">
                <a16:creationId xmlns:a16="http://schemas.microsoft.com/office/drawing/2014/main" id="{A4E7A9E5-D2A1-A641-AEBB-864ED4EB35B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22059" y="2289632"/>
            <a:ext cx="2015601" cy="18173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54C650C-FB46-0444-8F9D-27CB9599CF6A}"/>
              </a:ext>
            </a:extLst>
          </p:cNvPr>
          <p:cNvSpPr txBox="1"/>
          <p:nvPr/>
        </p:nvSpPr>
        <p:spPr>
          <a:xfrm>
            <a:off x="1527440" y="5686188"/>
            <a:ext cx="832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The vanilla ResNet50 can be cheated easily with FGSM (Fast Gradient Sign Method)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782BE2C-3CA0-0540-931A-3AFEBA74D4CD}"/>
              </a:ext>
            </a:extLst>
          </p:cNvPr>
          <p:cNvSpPr txBox="1"/>
          <p:nvPr/>
        </p:nvSpPr>
        <p:spPr>
          <a:xfrm>
            <a:off x="1233661" y="1636294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Gradient-based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035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64"/>
    </mc:Choice>
    <mc:Fallback xmlns="">
      <p:transition spd="slow" advTm="16764"/>
    </mc:Fallback>
  </mc:AlternateContent>
  <p:extLst>
    <p:ext uri="{3A86A75C-4F4B-4683-9AE1-C65F6400EC91}">
      <p14:laserTraceLst xmlns:p14="http://schemas.microsoft.com/office/powerpoint/2010/main">
        <p14:tracePtLst>
          <p14:tracePt t="9333" x="7467600" y="5453063"/>
          <p14:tracePt t="9342" x="7450138" y="5410200"/>
          <p14:tracePt t="9348" x="7424738" y="5367338"/>
          <p14:tracePt t="9356" x="7408863" y="5326063"/>
          <p14:tracePt t="9364" x="7383463" y="5265738"/>
          <p14:tracePt t="9372" x="7366000" y="5224463"/>
          <p14:tracePt t="9380" x="7348538" y="5207000"/>
          <p14:tracePt t="9388" x="7323138" y="5164138"/>
          <p14:tracePt t="9396" x="7307263" y="5138738"/>
          <p14:tracePt t="9404" x="7281863" y="5105400"/>
          <p14:tracePt t="9412" x="7264400" y="5080000"/>
          <p14:tracePt t="9420" x="7246938" y="5046663"/>
          <p14:tracePt t="9429" x="7239000" y="5037138"/>
          <p14:tracePt t="9436" x="7221538" y="5021263"/>
          <p14:tracePt t="9445" x="7205663" y="5003800"/>
          <p14:tracePt t="9453" x="7205663" y="4995863"/>
          <p14:tracePt t="9461" x="7196138" y="4995863"/>
          <p14:tracePt t="9469" x="7196138" y="4978400"/>
          <p14:tracePt t="9501" x="7180263" y="4960938"/>
          <p14:tracePt t="9615" x="7196138" y="49609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2502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Background: AI Safety</a:t>
            </a:r>
            <a:endParaRPr kumimoji="1" lang="zh-CN" altLang="en-US" b="1" dirty="0"/>
          </a:p>
        </p:txBody>
      </p:sp>
      <p:pic>
        <p:nvPicPr>
          <p:cNvPr id="19" name="Picture 2" descr="preview">
            <a:extLst>
              <a:ext uri="{FF2B5EF4-FFF2-40B4-BE49-F238E27FC236}">
                <a16:creationId xmlns:a16="http://schemas.microsoft.com/office/drawing/2014/main" id="{577161BA-30EF-6D43-B4CD-830624C3E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72" y="1437578"/>
            <a:ext cx="4606631" cy="226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5C5E4E5-E7F6-C041-B359-F7D1EB9F7BB6}"/>
              </a:ext>
            </a:extLst>
          </p:cNvPr>
          <p:cNvSpPr txBox="1"/>
          <p:nvPr/>
        </p:nvSpPr>
        <p:spPr>
          <a:xfrm>
            <a:off x="700273" y="1555598"/>
            <a:ext cx="1867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highlight>
                  <a:srgbClr val="00FF00"/>
                </a:highlight>
                <a:latin typeface="Adobe Devanagari" panose="02040503050201020203" pitchFamily="18" charset="0"/>
                <a:cs typeface="Adobe Devanagari" panose="02040503050201020203" pitchFamily="18" charset="0"/>
              </a:rPr>
              <a:t>82.6% Limitation Lifting</a:t>
            </a:r>
            <a:endParaRPr lang="zh-CN" altLang="en-US" sz="1400" b="1" dirty="0">
              <a:highlight>
                <a:srgbClr val="00FF00"/>
              </a:highlight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A34319B-1326-6444-9A73-07C74214E6F4}"/>
              </a:ext>
            </a:extLst>
          </p:cNvPr>
          <p:cNvSpPr txBox="1"/>
          <p:nvPr/>
        </p:nvSpPr>
        <p:spPr>
          <a:xfrm>
            <a:off x="3005838" y="1555597"/>
            <a:ext cx="1867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highlight>
                  <a:srgbClr val="00FF00"/>
                </a:highlight>
                <a:latin typeface="Adobe Devanagari" panose="02040503050201020203" pitchFamily="18" charset="0"/>
                <a:cs typeface="Adobe Devanagari" panose="02040503050201020203" pitchFamily="18" charset="0"/>
              </a:rPr>
              <a:t>99.7% Limitation Lifting</a:t>
            </a:r>
            <a:endParaRPr lang="zh-CN" altLang="en-US" sz="1400" b="1" dirty="0">
              <a:highlight>
                <a:srgbClr val="00FF00"/>
              </a:highlight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1BB5911-5466-EB40-8FED-9A4A559E1646}"/>
              </a:ext>
            </a:extLst>
          </p:cNvPr>
          <p:cNvSpPr txBox="1"/>
          <p:nvPr/>
        </p:nvSpPr>
        <p:spPr>
          <a:xfrm>
            <a:off x="700273" y="874459"/>
            <a:ext cx="2525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Case 1: Automatic drive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D28BABD-5983-0C45-8DF6-1B86F805AFE3}"/>
              </a:ext>
            </a:extLst>
          </p:cNvPr>
          <p:cNvSpPr txBox="1"/>
          <p:nvPr/>
        </p:nvSpPr>
        <p:spPr>
          <a:xfrm>
            <a:off x="5562611" y="1437578"/>
            <a:ext cx="4606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Using very trivial pixel masks can make the well-trained classification model give wrong prediction, raising concern in AI Safety.</a:t>
            </a:r>
            <a:endParaRPr kumimoji="1" lang="zh-CN" altLang="en-US" dirty="0"/>
          </a:p>
        </p:txBody>
      </p:sp>
      <p:pic>
        <p:nvPicPr>
          <p:cNvPr id="23" name="Picture 4" descr="preview">
            <a:extLst>
              <a:ext uri="{FF2B5EF4-FFF2-40B4-BE49-F238E27FC236}">
                <a16:creationId xmlns:a16="http://schemas.microsoft.com/office/drawing/2014/main" id="{3A911698-3355-4443-A207-177C7518D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26" y="4578550"/>
            <a:ext cx="9468969" cy="2161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F7C388E-0C62-BC48-B2B0-B48D39D8FBBA}"/>
              </a:ext>
            </a:extLst>
          </p:cNvPr>
          <p:cNvSpPr txBox="1"/>
          <p:nvPr/>
        </p:nvSpPr>
        <p:spPr>
          <a:xfrm>
            <a:off x="650090" y="4069749"/>
            <a:ext cx="294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Case 2: Monitoring scenario</a:t>
            </a:r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56631C2-C579-4A4D-9C36-56A1C5F1CC2C}"/>
              </a:ext>
            </a:extLst>
          </p:cNvPr>
          <p:cNvSpPr txBox="1"/>
          <p:nvPr/>
        </p:nvSpPr>
        <p:spPr>
          <a:xfrm>
            <a:off x="6935279" y="3529100"/>
            <a:ext cx="4606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Specially designed patterns lead to failure of the monitoring system, losing the objects given in the real-time video stream.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769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3"/>
    </mc:Choice>
    <mc:Fallback xmlns="">
      <p:transition spd="slow" advTm="4678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2420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Background: Purpose</a:t>
            </a:r>
            <a:endParaRPr kumimoji="1" lang="zh-CN" altLang="en-US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D1296F-8DAD-8A4E-850F-1A930A56E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325" y="2050197"/>
            <a:ext cx="8443727" cy="444214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1482325" y="1129586"/>
            <a:ext cx="844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Given the aforementioned reasons, this challenge focuses on improving the robustness of models in presence of </a:t>
            </a:r>
            <a:r>
              <a:rPr kumimoji="1" lang="en-US" altLang="zh-CN" dirty="0">
                <a:highlight>
                  <a:srgbClr val="FFFF00"/>
                </a:highlight>
              </a:rPr>
              <a:t>traditional noise </a:t>
            </a:r>
            <a:r>
              <a:rPr kumimoji="1" lang="en-US" altLang="zh-CN" dirty="0"/>
              <a:t>and </a:t>
            </a:r>
            <a:r>
              <a:rPr kumimoji="1" lang="en-US" altLang="zh-CN" dirty="0">
                <a:highlight>
                  <a:srgbClr val="FFFF00"/>
                </a:highlight>
              </a:rPr>
              <a:t>adversarial perturbations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905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61"/>
    </mc:Choice>
    <mc:Fallback xmlns="">
      <p:transition spd="slow" advTm="576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Analysis</a:t>
            </a:r>
            <a:endParaRPr kumimoji="1"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1216600" y="1225838"/>
            <a:ext cx="8649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We deal with the noise within two different manners with specially designed schemes.</a:t>
            </a:r>
            <a:endParaRPr kumimoji="1" lang="zh-CN" altLang="en-US" dirty="0"/>
          </a:p>
        </p:txBody>
      </p:sp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ACB820B3-7E90-F142-AB4E-CE43660F3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600" y="1857418"/>
            <a:ext cx="8470900" cy="3390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A11CE9-DB4C-104B-8678-DDC124EC42FE}"/>
              </a:ext>
            </a:extLst>
          </p:cNvPr>
          <p:cNvSpPr txBox="1"/>
          <p:nvPr/>
        </p:nvSpPr>
        <p:spPr>
          <a:xfrm>
            <a:off x="1276868" y="5751094"/>
            <a:ext cx="8720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In this challenge, we focus on effective data augmentation and the gradient protection.</a:t>
            </a:r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117093-F859-1E45-BCD1-BB74A836B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500" y="2627106"/>
            <a:ext cx="552784" cy="55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A1272D9-4969-6E47-8998-ECBFDD2CB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6768" y="3949578"/>
            <a:ext cx="552784" cy="55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41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80"/>
    </mc:Choice>
    <mc:Fallback xmlns="">
      <p:transition spd="slow" advTm="30080"/>
    </mc:Fallback>
  </mc:AlternateContent>
  <p:extLst>
    <p:ext uri="{3A86A75C-4F4B-4683-9AE1-C65F6400EC91}">
      <p14:laserTraceLst xmlns:p14="http://schemas.microsoft.com/office/powerpoint/2010/main">
        <p14:tracePtLst>
          <p14:tracePt t="22298" x="7196138" y="4960938"/>
          <p14:tracePt t="22310" x="7162800" y="4960938"/>
          <p14:tracePt t="22315" x="7154863" y="4960938"/>
          <p14:tracePt t="22322" x="7104063" y="4960938"/>
          <p14:tracePt t="22329" x="7078663" y="4960938"/>
          <p14:tracePt t="22338" x="7053263" y="4960938"/>
          <p14:tracePt t="22346" x="6992938" y="4960938"/>
          <p14:tracePt t="22355" x="6977063" y="4978400"/>
          <p14:tracePt t="22361" x="6951663" y="4978400"/>
          <p14:tracePt t="22370" x="6908800" y="4978400"/>
          <p14:tracePt t="22378" x="6875463" y="4978400"/>
          <p14:tracePt t="22386" x="6850063" y="4995863"/>
          <p14:tracePt t="22394" x="6815138" y="4995863"/>
          <p14:tracePt t="22402" x="6789738" y="4995863"/>
          <p14:tracePt t="22410" x="6756400" y="4995863"/>
          <p14:tracePt t="22418" x="6748463" y="4995863"/>
          <p14:tracePt t="22426" x="6731000" y="4995863"/>
          <p14:tracePt t="22434" x="6705600" y="4995863"/>
          <p14:tracePt t="22450" x="6688138" y="4995863"/>
          <p14:tracePt t="22458" x="6672263" y="4995863"/>
          <p14:tracePt t="22474" x="6662738" y="4995863"/>
          <p14:tracePt t="22498" x="6646863" y="4995863"/>
          <p14:tracePt t="22523" x="6629400" y="4995863"/>
          <p14:tracePt t="22531" x="6611938" y="4995863"/>
          <p14:tracePt t="22547" x="6604000" y="4995863"/>
          <p14:tracePt t="22555" x="6586538" y="4995863"/>
          <p14:tracePt t="22563" x="6561138" y="4978400"/>
          <p14:tracePt t="22572" x="6545263" y="4978400"/>
          <p14:tracePt t="22579" x="6510338" y="4960938"/>
          <p14:tracePt t="22588" x="6502400" y="4960938"/>
          <p14:tracePt t="22595" x="6459538" y="4945063"/>
          <p14:tracePt t="22611" x="6418263" y="4945063"/>
          <p14:tracePt t="22612" x="6367463" y="4935538"/>
          <p14:tracePt t="22620" x="6324600" y="4935538"/>
          <p14:tracePt t="22628" x="6281738" y="4919663"/>
          <p14:tracePt t="22635" x="6223000" y="4902200"/>
          <p14:tracePt t="22644" x="6180138" y="4902200"/>
          <p14:tracePt t="22652" x="6138863" y="4894263"/>
          <p14:tracePt t="22660" x="6078538" y="4876800"/>
          <p14:tracePt t="22668" x="6037263" y="4876800"/>
          <p14:tracePt t="22676" x="5976938" y="4859338"/>
          <p14:tracePt t="22684" x="5935663" y="4859338"/>
          <p14:tracePt t="22692" x="5892800" y="4843463"/>
          <p14:tracePt t="22700" x="5834063" y="4843463"/>
          <p14:tracePt t="22708" x="5791200" y="4843463"/>
          <p14:tracePt t="22716" x="5765800" y="4843463"/>
          <p14:tracePt t="22724" x="5722938" y="4833938"/>
          <p14:tracePt t="22732" x="5681663" y="4833938"/>
          <p14:tracePt t="22740" x="5630863" y="4833938"/>
          <p14:tracePt t="22748" x="5588000" y="4833938"/>
          <p14:tracePt t="22756" x="5562600" y="4833938"/>
          <p14:tracePt t="22765" x="5529263" y="4833938"/>
          <p14:tracePt t="22773" x="5503863" y="4833938"/>
          <p14:tracePt t="22781" x="5461000" y="4833938"/>
          <p14:tracePt t="22789" x="5443538" y="4833938"/>
          <p14:tracePt t="22797" x="5418138" y="4833938"/>
          <p14:tracePt t="22806" x="5384800" y="4833938"/>
          <p14:tracePt t="22813" x="5359400" y="4843463"/>
          <p14:tracePt t="22823" x="5334000" y="48434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Our Solution</a:t>
            </a:r>
            <a:endParaRPr kumimoji="1"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987999" y="912857"/>
            <a:ext cx="4920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b="1" dirty="0"/>
              <a:t>Data Augmentation Schemes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 (up to 30 kinds)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9E4735-D48A-ED4F-9B36-6AB9EBC0C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21" y="1282189"/>
            <a:ext cx="9790217" cy="530794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2BF1BB4-2AAB-0F45-8BAB-1150E0C535A6}"/>
              </a:ext>
            </a:extLst>
          </p:cNvPr>
          <p:cNvSpPr txBox="1"/>
          <p:nvPr/>
        </p:nvSpPr>
        <p:spPr>
          <a:xfrm>
            <a:off x="6283463" y="702858"/>
            <a:ext cx="473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Specially, we detail the proposed </a:t>
            </a:r>
            <a:r>
              <a:rPr kumimoji="1" lang="en-US" altLang="zh-CN" dirty="0" err="1">
                <a:highlight>
                  <a:srgbClr val="FFFF00"/>
                </a:highlight>
              </a:rPr>
              <a:t>BlockShuffle</a:t>
            </a:r>
            <a:r>
              <a:rPr kumimoji="1" lang="en-US" altLang="zh-CN" dirty="0"/>
              <a:t> for helping capture local feature.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289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0"/>
    </mc:Choice>
    <mc:Fallback xmlns="">
      <p:transition spd="slow" advTm="1016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Our Solution</a:t>
            </a:r>
            <a:endParaRPr kumimoji="1"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987999" y="912857"/>
            <a:ext cx="32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b="1" dirty="0"/>
              <a:t>Data Augmentation Schemes</a:t>
            </a:r>
            <a:endParaRPr kumimoji="1"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BF1BB4-2AAB-0F45-8BAB-1150E0C535A6}"/>
              </a:ext>
            </a:extLst>
          </p:cNvPr>
          <p:cNvSpPr txBox="1"/>
          <p:nvPr/>
        </p:nvSpPr>
        <p:spPr>
          <a:xfrm>
            <a:off x="987999" y="1367328"/>
            <a:ext cx="7783022" cy="881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b="1" dirty="0" err="1"/>
              <a:t>BlockShuffle</a:t>
            </a:r>
            <a:r>
              <a:rPr kumimoji="1" lang="en-US" altLang="zh-CN" b="1" dirty="0"/>
              <a:t>: </a:t>
            </a:r>
          </a:p>
          <a:p>
            <a:pPr algn="just">
              <a:lnSpc>
                <a:spcPct val="150000"/>
              </a:lnSpc>
            </a:pPr>
            <a:r>
              <a:rPr kumimoji="1" lang="en-US" altLang="zh-CN" dirty="0"/>
              <a:t>Splitting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images into several patches, and then shuffle them.   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642CFF-17FE-214C-A611-7897B2846FAF}"/>
              </a:ext>
            </a:extLst>
          </p:cNvPr>
          <p:cNvSpPr txBox="1"/>
          <p:nvPr/>
        </p:nvSpPr>
        <p:spPr>
          <a:xfrm>
            <a:off x="987999" y="2406105"/>
            <a:ext cx="8047717" cy="1296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b="1" dirty="0"/>
              <a:t>Methodology: </a:t>
            </a:r>
          </a:p>
          <a:p>
            <a:pPr algn="just">
              <a:lnSpc>
                <a:spcPct val="150000"/>
              </a:lnSpc>
            </a:pPr>
            <a:r>
              <a:rPr kumimoji="1" lang="en-US" altLang="zh-CN" dirty="0"/>
              <a:t>Destroying the background and global feature, and as a result,  the classifier is enforced to learn the local prominent feature.   </a:t>
            </a:r>
            <a:endParaRPr kumimoji="1" lang="zh-CN" altLang="en-US" dirty="0"/>
          </a:p>
        </p:txBody>
      </p:sp>
      <p:pic>
        <p:nvPicPr>
          <p:cNvPr id="9" name="图片 8" descr="鸭子在水里游泳的一群鸟&#10;&#10;描述已自动生成">
            <a:extLst>
              <a:ext uri="{FF2B5EF4-FFF2-40B4-BE49-F238E27FC236}">
                <a16:creationId xmlns:a16="http://schemas.microsoft.com/office/drawing/2014/main" id="{D46CBAD9-3031-3E45-88B9-213164E16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715" y="3860381"/>
            <a:ext cx="3884862" cy="2859258"/>
          </a:xfrm>
          <a:prstGeom prst="rect">
            <a:avLst/>
          </a:prstGeom>
        </p:spPr>
      </p:pic>
      <p:pic>
        <p:nvPicPr>
          <p:cNvPr id="13" name="图片 12" descr="鸭子在水中游泳的小鸟&#10;&#10;描述已自动生成">
            <a:extLst>
              <a:ext uri="{FF2B5EF4-FFF2-40B4-BE49-F238E27FC236}">
                <a16:creationId xmlns:a16="http://schemas.microsoft.com/office/drawing/2014/main" id="{960A7947-CC22-0A4D-A091-AEB431814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455" y="3860380"/>
            <a:ext cx="3884863" cy="285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83"/>
    </mc:Choice>
    <mc:Fallback xmlns="">
      <p:transition spd="slow" advTm="37883"/>
    </mc:Fallback>
  </mc:AlternateContent>
  <p:extLst>
    <p:ext uri="{3A86A75C-4F4B-4683-9AE1-C65F6400EC91}">
      <p14:laserTraceLst xmlns:p14="http://schemas.microsoft.com/office/powerpoint/2010/main">
        <p14:tracePtLst>
          <p14:tracePt t="770" x="5334000" y="4843463"/>
          <p14:tracePt t="778" x="5334000" y="4833938"/>
          <p14:tracePt t="786" x="5334000" y="4800600"/>
          <p14:tracePt t="794" x="5316538" y="4792663"/>
          <p14:tracePt t="802" x="5300663" y="4757738"/>
          <p14:tracePt t="810" x="5283200" y="4732338"/>
          <p14:tracePt t="818" x="5257800" y="4691063"/>
          <p14:tracePt t="826" x="5240338" y="4656138"/>
          <p14:tracePt t="834" x="5214938" y="4614863"/>
          <p14:tracePt t="842" x="5189538" y="4572000"/>
          <p14:tracePt t="850" x="5173663" y="4546600"/>
          <p14:tracePt t="858" x="5138738" y="4495800"/>
          <p14:tracePt t="867" x="5113338" y="4452938"/>
          <p14:tracePt t="874" x="5072063" y="4427538"/>
          <p14:tracePt t="883" x="5029200" y="4368800"/>
          <p14:tracePt t="891" x="4953000" y="4300538"/>
          <p14:tracePt t="900" x="4884738" y="4241800"/>
          <p14:tracePt t="907" x="4808538" y="4165600"/>
          <p14:tracePt t="916" x="4724400" y="4064000"/>
          <p14:tracePt t="923" x="4622800" y="3979863"/>
          <p14:tracePt t="933" x="4521200" y="3878263"/>
          <p14:tracePt t="939" x="4402138" y="3759200"/>
          <p14:tracePt t="948" x="4292600" y="3675063"/>
          <p14:tracePt t="955" x="4233863" y="3632200"/>
          <p14:tracePt t="963" x="4148138" y="3548063"/>
          <p14:tracePt t="971" x="4046538" y="3454400"/>
          <p14:tracePt t="980" x="3944938" y="3403600"/>
          <p14:tracePt t="988" x="3868738" y="3344863"/>
          <p14:tracePt t="995" x="3784600" y="3284538"/>
          <p14:tracePt t="1004" x="3700463" y="3225800"/>
          <p14:tracePt t="1012" x="3624263" y="3182938"/>
          <p14:tracePt t="1020" x="3556000" y="3141663"/>
          <p14:tracePt t="1028" x="3497263" y="3098800"/>
          <p14:tracePt t="1036" x="3421063" y="3055938"/>
          <p14:tracePt t="1044" x="3378200" y="3005138"/>
          <p14:tracePt t="1052" x="3319463" y="2963863"/>
          <p14:tracePt t="1060" x="3233738" y="2878138"/>
          <p14:tracePt t="1326" x="3217863" y="2862263"/>
          <p14:tracePt t="1334" x="3208338" y="2852738"/>
          <p14:tracePt t="1342" x="3175000" y="2819400"/>
          <p14:tracePt t="1350" x="3149600" y="2776538"/>
          <p14:tracePt t="1358" x="3106738" y="2751138"/>
          <p14:tracePt t="1367" x="3065463" y="2709863"/>
          <p14:tracePt t="1375" x="3022600" y="2649538"/>
          <p14:tracePt t="1383" x="2971800" y="2616200"/>
          <p14:tracePt t="1391" x="2921000" y="2573338"/>
          <p14:tracePt t="1399" x="2878138" y="2532063"/>
          <p14:tracePt t="1407" x="2827338" y="2506663"/>
          <p14:tracePt t="1416" x="2786063" y="2471738"/>
          <p14:tracePt t="1423" x="2743200" y="2446338"/>
          <p14:tracePt t="1433" x="2684463" y="2413000"/>
          <p14:tracePt t="1439" x="2641600" y="2405063"/>
          <p14:tracePt t="1449" x="2616200" y="2387600"/>
          <p14:tracePt t="1455" x="2582863" y="2370138"/>
          <p14:tracePt t="1463" x="2540000" y="2344738"/>
          <p14:tracePt t="1471" x="2497138" y="2328863"/>
          <p14:tracePt t="1480" x="2471738" y="2311400"/>
          <p14:tracePt t="1488" x="2430463" y="2303463"/>
          <p14:tracePt t="1495" x="2387600" y="2286000"/>
          <p14:tracePt t="1504" x="2354263" y="2268538"/>
          <p14:tracePt t="1512" x="2336800" y="2260600"/>
          <p14:tracePt t="1520" x="2286000" y="2243138"/>
          <p14:tracePt t="1528" x="2268538" y="2227263"/>
          <p14:tracePt t="1536" x="2227263" y="2209800"/>
          <p14:tracePt t="1544" x="2192338" y="2201863"/>
          <p14:tracePt t="1552" x="2151063" y="2184400"/>
          <p14:tracePt t="1560" x="2125663" y="2184400"/>
          <p14:tracePt t="1568" x="2090738" y="2166938"/>
          <p14:tracePt t="1576" x="2065338" y="2159000"/>
          <p14:tracePt t="1584" x="2049463" y="2159000"/>
          <p14:tracePt t="1592" x="2024063" y="2141538"/>
          <p14:tracePt t="1600" x="1989138" y="2125663"/>
          <p14:tracePt t="1608" x="1981200" y="2125663"/>
          <p14:tracePt t="1617" x="1963738" y="2108200"/>
          <p14:tracePt t="1625" x="1938338" y="2100263"/>
          <p14:tracePt t="1634" x="1922463" y="2100263"/>
          <p14:tracePt t="1641" x="1897063" y="2082800"/>
          <p14:tracePt t="1651" x="1879600" y="2065338"/>
          <p14:tracePt t="1657" x="1846263" y="2057400"/>
          <p14:tracePt t="1667" x="1836738" y="2039938"/>
          <p14:tracePt t="1673" x="1803400" y="2024063"/>
          <p14:tracePt t="1683" x="1760538" y="2014538"/>
          <p14:tracePt t="1689" x="1744663" y="1998663"/>
          <p14:tracePt t="1701" x="1719263" y="1998663"/>
          <p14:tracePt t="1705" x="1693863" y="1963738"/>
          <p14:tracePt t="1716" x="1658938" y="1963738"/>
          <p14:tracePt t="1722" x="1651000" y="1955800"/>
          <p14:tracePt t="1734" x="1617663" y="1938338"/>
          <p14:tracePt t="1738" x="1600200" y="1922463"/>
          <p14:tracePt t="1751" x="1592263" y="1922463"/>
          <p14:tracePt t="1755" x="1574800" y="1912938"/>
          <p14:tracePt t="1767" x="1557338" y="1912938"/>
          <p14:tracePt t="1770" x="1549400" y="1897063"/>
          <p14:tracePt t="1786" x="1531938" y="1897063"/>
          <p14:tracePt t="1802" x="1516063" y="1897063"/>
          <p14:tracePt t="1810" x="1498600" y="1897063"/>
          <p14:tracePt t="1818" x="1473200" y="1897063"/>
          <p14:tracePt t="10835" x="1473200" y="1912938"/>
          <p14:tracePt t="10845" x="1490663" y="1938338"/>
          <p14:tracePt t="10853" x="1498600" y="1981200"/>
          <p14:tracePt t="10860" x="1531938" y="2039938"/>
          <p14:tracePt t="10867" x="1557338" y="2100263"/>
          <p14:tracePt t="10876" x="1600200" y="2184400"/>
          <p14:tracePt t="10884" x="1633538" y="2260600"/>
          <p14:tracePt t="10891" x="1701800" y="2362200"/>
          <p14:tracePt t="10899" x="1778000" y="2506663"/>
          <p14:tracePt t="10908" x="1820863" y="2573338"/>
          <p14:tracePt t="10915" x="1879600" y="2674938"/>
          <p14:tracePt t="10924" x="1938338" y="2776538"/>
          <p14:tracePt t="10932" x="1989138" y="2878138"/>
          <p14:tracePt t="10940" x="2049463" y="2979738"/>
          <p14:tracePt t="10948" x="2108200" y="3065463"/>
          <p14:tracePt t="10956" x="2151063" y="3141663"/>
          <p14:tracePt t="10964" x="2192338" y="3225800"/>
          <p14:tracePt t="10972" x="2209800" y="3251200"/>
          <p14:tracePt t="10980" x="2235200" y="3302000"/>
          <p14:tracePt t="10988" x="2268538" y="3344863"/>
          <p14:tracePt t="10996" x="2286000" y="3370263"/>
          <p14:tracePt t="11004" x="2311400" y="3403600"/>
          <p14:tracePt t="11012" x="2328863" y="3429000"/>
          <p14:tracePt t="11020" x="2328863" y="3446463"/>
          <p14:tracePt t="11028" x="2336800" y="3446463"/>
          <p14:tracePt t="11036" x="2336800" y="3454400"/>
          <p14:tracePt t="11044" x="2354263" y="3454400"/>
          <p14:tracePt t="11052" x="2354263" y="3471863"/>
          <p14:tracePt t="11069" x="2370138" y="3471863"/>
          <p14:tracePt t="11085" x="2370138" y="3487738"/>
          <p14:tracePt t="11093" x="2387600" y="3487738"/>
          <p14:tracePt t="11117" x="2395538" y="3505200"/>
          <p14:tracePt t="11133" x="2413000" y="3505200"/>
          <p14:tracePt t="11141" x="2413000" y="3513138"/>
          <p14:tracePt t="11150" x="2430463" y="3513138"/>
          <p14:tracePt t="11157" x="2430463" y="3530600"/>
          <p14:tracePt t="11166" x="2438400" y="3530600"/>
          <p14:tracePt t="11173" x="2438400" y="3548063"/>
          <p14:tracePt t="11182" x="2455863" y="3548063"/>
          <p14:tracePt t="11190" x="2455863" y="3556000"/>
          <p14:tracePt t="11206" x="2471738" y="3573463"/>
          <p14:tracePt t="11230" x="2471738" y="3589338"/>
          <p14:tracePt t="11246" x="2481263" y="3589338"/>
          <p14:tracePt t="11262" x="2481263" y="3606800"/>
          <p14:tracePt t="11287" x="2481263" y="3614738"/>
          <p14:tracePt t="11294" x="2481263" y="3632200"/>
          <p14:tracePt t="11302" x="2481263" y="36496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A58139A-525F-EB44-92DC-C01670B0C444}"/>
              </a:ext>
            </a:extLst>
          </p:cNvPr>
          <p:cNvSpPr txBox="1"/>
          <p:nvPr/>
        </p:nvSpPr>
        <p:spPr>
          <a:xfrm>
            <a:off x="700273" y="365658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Our Solution</a:t>
            </a:r>
            <a:endParaRPr kumimoji="1"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7D53B16-5157-0F4C-A329-8A9B100B6391}"/>
              </a:ext>
            </a:extLst>
          </p:cNvPr>
          <p:cNvSpPr txBox="1"/>
          <p:nvPr/>
        </p:nvSpPr>
        <p:spPr>
          <a:xfrm>
            <a:off x="700273" y="1201615"/>
            <a:ext cx="629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b="1" dirty="0"/>
              <a:t>Gradient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Protection: Gradient Concealment Module (GCM)</a:t>
            </a:r>
            <a:endParaRPr kumimoji="1" lang="zh-CN" altLang="en-US" b="1" dirty="0"/>
          </a:p>
        </p:txBody>
      </p:sp>
      <p:pic>
        <p:nvPicPr>
          <p:cNvPr id="3" name="图片 2" descr="图形用户界面&#10;&#10;描述已自动生成">
            <a:extLst>
              <a:ext uri="{FF2B5EF4-FFF2-40B4-BE49-F238E27FC236}">
                <a16:creationId xmlns:a16="http://schemas.microsoft.com/office/drawing/2014/main" id="{1E97F292-A1AE-A841-A24C-46C10A36F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73" y="1676400"/>
            <a:ext cx="9296400" cy="35052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C13C8FD-C8A8-0945-886B-55307162AA02}"/>
              </a:ext>
            </a:extLst>
          </p:cNvPr>
          <p:cNvSpPr txBox="1"/>
          <p:nvPr/>
        </p:nvSpPr>
        <p:spPr>
          <a:xfrm>
            <a:off x="660545" y="5195769"/>
            <a:ext cx="9623854" cy="1296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b="1" dirty="0"/>
              <a:t>Impacts of GCM: 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kumimoji="1" lang="en-US" altLang="zh-CN" dirty="0"/>
              <a:t>Generating output with extremely tiny magnitude  given any input images.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kumimoji="1" lang="en-US" altLang="zh-CN" dirty="0"/>
              <a:t>The gradient of GCM</a:t>
            </a:r>
            <a:r>
              <a:rPr kumimoji="1" lang="zh-CN" altLang="en-US" dirty="0"/>
              <a:t> </a:t>
            </a:r>
            <a:r>
              <a:rPr kumimoji="1" lang="en-US" altLang="zh-CN" dirty="0"/>
              <a:t>is enormous enough to conceal the original gradient of classifier.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753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42"/>
    </mc:Choice>
    <mc:Fallback xmlns="">
      <p:transition spd="slow" advTm="54142"/>
    </mc:Fallback>
  </mc:AlternateContent>
  <p:extLst>
    <p:ext uri="{3A86A75C-4F4B-4683-9AE1-C65F6400EC91}">
      <p14:laserTraceLst xmlns:p14="http://schemas.microsoft.com/office/powerpoint/2010/main">
        <p14:tracePtLst>
          <p14:tracePt t="12615" x="2471738" y="3649663"/>
          <p14:tracePt t="12624" x="2455863" y="3649663"/>
          <p14:tracePt t="12631" x="2438400" y="3649663"/>
          <p14:tracePt t="12639" x="2413000" y="3649663"/>
          <p14:tracePt t="12647" x="2387600" y="3657600"/>
          <p14:tracePt t="12655" x="2336800" y="3675063"/>
          <p14:tracePt t="12663" x="2293938" y="3690938"/>
          <p14:tracePt t="12672" x="2252663" y="3716338"/>
          <p14:tracePt t="12679" x="2192338" y="3733800"/>
          <p14:tracePt t="12687" x="2151063" y="3751263"/>
          <p14:tracePt t="12695" x="2125663" y="3759200"/>
          <p14:tracePt t="12704" x="2039938" y="3792538"/>
          <p14:tracePt t="12711" x="2024063" y="3802063"/>
          <p14:tracePt t="12720" x="1989138" y="3817938"/>
          <p14:tracePt t="12727" x="1947863" y="3835400"/>
          <p14:tracePt t="12736" x="1922463" y="3852863"/>
          <p14:tracePt t="12744" x="1905000" y="3860800"/>
          <p14:tracePt t="12752" x="1897063" y="3860800"/>
          <p14:tracePt t="12760" x="1862138" y="3878263"/>
          <p14:tracePt t="12768" x="1846263" y="3878263"/>
          <p14:tracePt t="12776" x="1846263" y="3894138"/>
          <p14:tracePt t="12785" x="1836738" y="3894138"/>
          <p14:tracePt t="12792" x="1820863" y="3903663"/>
          <p14:tracePt t="12801" x="1803400" y="3919538"/>
          <p14:tracePt t="12808" x="1795463" y="3919538"/>
          <p14:tracePt t="12818" x="1778000" y="3954463"/>
          <p14:tracePt t="12824" x="1744663" y="3962400"/>
          <p14:tracePt t="12832" x="1735138" y="3979863"/>
          <p14:tracePt t="12840" x="1719263" y="4005263"/>
          <p14:tracePt t="12848" x="1693863" y="4046538"/>
          <p14:tracePt t="12857" x="1693863" y="4081463"/>
          <p14:tracePt t="12865" x="1658938" y="4122738"/>
          <p14:tracePt t="12873" x="1651000" y="4148138"/>
          <p14:tracePt t="12881" x="1633538" y="4198938"/>
          <p14:tracePt t="12889" x="1617663" y="4249738"/>
          <p14:tracePt t="12897" x="1600200" y="4300538"/>
          <p14:tracePt t="12905" x="1592263" y="4351338"/>
          <p14:tracePt t="12913" x="1574800" y="4411663"/>
          <p14:tracePt t="12921" x="1557338" y="4487863"/>
          <p14:tracePt t="12929" x="1531938" y="4554538"/>
          <p14:tracePt t="12937" x="1516063" y="4630738"/>
          <p14:tracePt t="12946" x="1498600" y="4716463"/>
          <p14:tracePt t="12953" x="1490663" y="4800600"/>
          <p14:tracePt t="12961" x="1455738" y="4876800"/>
          <p14:tracePt t="12969" x="1447800" y="4960938"/>
          <p14:tracePt t="12978" x="1430338" y="5037138"/>
          <p14:tracePt t="12986" x="1414463" y="5097463"/>
          <p14:tracePt t="12993" x="1397000" y="5148263"/>
          <p14:tracePt t="13003" x="1389063" y="5207000"/>
          <p14:tracePt t="13010" x="1389063" y="5249863"/>
          <p14:tracePt t="13020" x="1371600" y="5283200"/>
          <p14:tracePt t="13026" x="1371600" y="5341938"/>
          <p14:tracePt t="13037" x="1354138" y="5367338"/>
          <p14:tracePt t="13042" x="1354138" y="5410200"/>
          <p14:tracePt t="13053" x="1354138" y="5453063"/>
          <p14:tracePt t="13058" x="1354138" y="5486400"/>
          <p14:tracePt t="13069" x="1354138" y="5494338"/>
          <p14:tracePt t="13074" x="1354138" y="5529263"/>
          <p14:tracePt t="13086" x="1354138" y="5554663"/>
          <p14:tracePt t="13091" x="1354138" y="5570538"/>
          <p14:tracePt t="13103" x="1354138" y="5588000"/>
          <p14:tracePt t="13107" x="1354138" y="5595938"/>
          <p14:tracePt t="13119" x="1354138" y="5613400"/>
          <p14:tracePt t="13123" x="1354138" y="5630863"/>
          <p14:tracePt t="13136" x="1354138" y="5638800"/>
          <p14:tracePt t="13140" x="1354138" y="5656263"/>
          <p14:tracePt t="13153" x="1354138" y="5672138"/>
          <p14:tracePt t="13156" x="1354138" y="5689600"/>
          <p14:tracePt t="13171" x="1354138" y="5697538"/>
          <p14:tracePt t="13179" x="1354138" y="5715000"/>
          <p14:tracePt t="13187" x="1354138" y="5732463"/>
          <p14:tracePt t="13195" x="1354138" y="5740400"/>
          <p14:tracePt t="13203" x="1354138" y="5773738"/>
          <p14:tracePt t="13211" x="1354138" y="5791200"/>
          <p14:tracePt t="13220" x="1354138" y="5799138"/>
          <p14:tracePt t="13227" x="1371600" y="5816600"/>
          <p14:tracePt t="13236" x="1371600" y="5834063"/>
          <p14:tracePt t="13244" x="1389063" y="5842000"/>
          <p14:tracePt t="13253" x="1397000" y="5859463"/>
          <p14:tracePt t="13260" x="1414463" y="5859463"/>
          <p14:tracePt t="13269" x="1414463" y="5875338"/>
          <p14:tracePt t="13276" x="1430338" y="5892800"/>
          <p14:tracePt t="13286" x="1455738" y="5892800"/>
          <p14:tracePt t="13292" x="1473200" y="5892800"/>
          <p14:tracePt t="13303" x="1498600" y="5900738"/>
          <p14:tracePt t="13308" x="1516063" y="5900738"/>
          <p14:tracePt t="13319" x="1549400" y="5900738"/>
          <p14:tracePt t="13324" x="1557338" y="5918200"/>
          <p14:tracePt t="13336" x="1592263" y="5918200"/>
          <p14:tracePt t="13340" x="1600200" y="5918200"/>
          <p14:tracePt t="13353" x="1633538" y="5918200"/>
          <p14:tracePt t="13357" x="1658938" y="5918200"/>
          <p14:tracePt t="13370" x="1676400" y="5918200"/>
          <p14:tracePt t="13373" x="1701800" y="5918200"/>
          <p14:tracePt t="13386" x="1719263" y="5918200"/>
          <p14:tracePt t="13390" x="1735138" y="5918200"/>
          <p14:tracePt t="13403" x="1744663" y="5918200"/>
          <p14:tracePt t="13405" x="1778000" y="5918200"/>
          <p14:tracePt t="13421" x="1795463" y="5918200"/>
          <p14:tracePt t="13429" x="1803400" y="5918200"/>
          <p14:tracePt t="13445" x="1820863" y="5918200"/>
          <p14:tracePt t="13462" x="1836738" y="5918200"/>
          <p14:tracePt t="13486" x="1846263" y="5918200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15911</TotalTime>
  <Words>385</Words>
  <Application>Microsoft Macintosh PowerPoint</Application>
  <PresentationFormat>宽屏</PresentationFormat>
  <Paragraphs>54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Adobe Devanagari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pei sen</dc:creator>
  <cp:lastModifiedBy>pei sen</cp:lastModifiedBy>
  <cp:revision>13</cp:revision>
  <dcterms:created xsi:type="dcterms:W3CDTF">2022-05-05T23:25:18Z</dcterms:created>
  <dcterms:modified xsi:type="dcterms:W3CDTF">2022-06-15T09:37:48Z</dcterms:modified>
</cp:coreProperties>
</file>

<file path=docProps/thumbnail.jpeg>
</file>